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8" r:id="rId3"/>
    <p:sldMasterId id="2147483709" r:id="rId4"/>
    <p:sldMasterId id="214748371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Proxima Nova"/>
      <p:regular r:id="rId36"/>
      <p:bold r:id="rId37"/>
      <p:italic r:id="rId38"/>
      <p:boldItalic r:id="rId39"/>
    </p:embeddedFont>
    <p:embeddedFont>
      <p:font typeface="Proxima Nova Semibold"/>
      <p:regular r:id="rId40"/>
      <p:bold r:id="rId41"/>
      <p:boldItalic r:id="rId42"/>
    </p:embeddedFont>
    <p:embeddedFont>
      <p:font typeface="Orbitron"/>
      <p:regular r:id="rId43"/>
      <p:bold r:id="rId44"/>
    </p:embeddedFont>
    <p:embeddedFont>
      <p:font typeface="Karla"/>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ProximaNovaSemibold-regular.fntdata"/><Relationship Id="rId20" Type="http://schemas.openxmlformats.org/officeDocument/2006/relationships/slide" Target="slides/slide14.xml"/><Relationship Id="rId42" Type="http://schemas.openxmlformats.org/officeDocument/2006/relationships/font" Target="fonts/ProximaNovaSemibold-boldItalic.fntdata"/><Relationship Id="rId41" Type="http://schemas.openxmlformats.org/officeDocument/2006/relationships/font" Target="fonts/ProximaNovaSemibold-bold.fntdata"/><Relationship Id="rId22" Type="http://schemas.openxmlformats.org/officeDocument/2006/relationships/slide" Target="slides/slide16.xml"/><Relationship Id="rId44" Type="http://schemas.openxmlformats.org/officeDocument/2006/relationships/font" Target="fonts/Orbitron-bold.fntdata"/><Relationship Id="rId21" Type="http://schemas.openxmlformats.org/officeDocument/2006/relationships/slide" Target="slides/slide15.xml"/><Relationship Id="rId43" Type="http://schemas.openxmlformats.org/officeDocument/2006/relationships/font" Target="fonts/Orbitron-regular.fntdata"/><Relationship Id="rId24" Type="http://schemas.openxmlformats.org/officeDocument/2006/relationships/slide" Target="slides/slide18.xml"/><Relationship Id="rId46" Type="http://schemas.openxmlformats.org/officeDocument/2006/relationships/font" Target="fonts/Karla-bold.fntdata"/><Relationship Id="rId23" Type="http://schemas.openxmlformats.org/officeDocument/2006/relationships/slide" Target="slides/slide17.xml"/><Relationship Id="rId45" Type="http://schemas.openxmlformats.org/officeDocument/2006/relationships/font" Target="fonts/Karla-regular.fntdata"/><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slide" Target="slides/slide20.xml"/><Relationship Id="rId48" Type="http://schemas.openxmlformats.org/officeDocument/2006/relationships/font" Target="fonts/Karla-boldItalic.fntdata"/><Relationship Id="rId25" Type="http://schemas.openxmlformats.org/officeDocument/2006/relationships/slide" Target="slides/slide19.xml"/><Relationship Id="rId47" Type="http://schemas.openxmlformats.org/officeDocument/2006/relationships/font" Target="fonts/Karla-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ProximaNova-bold.fntdata"/><Relationship Id="rId14" Type="http://schemas.openxmlformats.org/officeDocument/2006/relationships/slide" Target="slides/slide8.xml"/><Relationship Id="rId36" Type="http://schemas.openxmlformats.org/officeDocument/2006/relationships/font" Target="fonts/ProximaNova-regular.fntdata"/><Relationship Id="rId17" Type="http://schemas.openxmlformats.org/officeDocument/2006/relationships/slide" Target="slides/slide11.xml"/><Relationship Id="rId39" Type="http://schemas.openxmlformats.org/officeDocument/2006/relationships/font" Target="fonts/ProximaNova-boldItalic.fntdata"/><Relationship Id="rId16" Type="http://schemas.openxmlformats.org/officeDocument/2006/relationships/slide" Target="slides/slide10.xml"/><Relationship Id="rId38" Type="http://schemas.openxmlformats.org/officeDocument/2006/relationships/font" Target="fonts/ProximaNova-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2195983f0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2195983f0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2195983f09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2195983f09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2195983f09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2195983f09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2195983f099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2195983f099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8fb8d6ea64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8fb8d6ea64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2195983f09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2195983f09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2195983f099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2195983f099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2195983f099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2195983f099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2195983f099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2195983f099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2195983f099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2195983f099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21a1f726d06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21a1f726d06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2195983f099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2195983f099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2195983f099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2195983f099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2195983f099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2195983f099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2195983f099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2195983f099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21a1f726d06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21a1f726d06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2195983f099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0" name="Google Shape;1270;g2195983f099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g2195983f099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0" name="Google Shape;1290;g2195983f099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18991ee811b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6" name="Google Shape;1296;g18991ee811b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SLIDES_API126168675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SLIDES_API126168675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21a1f726d06_1_18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21a1f726d06_1_1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a7c3743f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a7c3743f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20c940d79b4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20c940d79b4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208cdafda1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208cdafda1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18991ee811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18991ee811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8fb8d6ea64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8fb8d6ea64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18991ee811b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18991ee811b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18991ee811b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18991ee811b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ies.freepik.com/"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ies.freepik.com/"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ies.freepik.com/"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0" y="0"/>
            <a:ext cx="9144000" cy="5143520"/>
            <a:chOff x="0" y="0"/>
            <a:chExt cx="9144000" cy="5143520"/>
          </a:xfrm>
        </p:grpSpPr>
        <p:sp>
          <p:nvSpPr>
            <p:cNvPr id="10" name="Google Shape;10;p2"/>
            <p:cNvSpPr/>
            <p:nvPr/>
          </p:nvSpPr>
          <p:spPr>
            <a:xfrm>
              <a:off x="0" y="0"/>
              <a:ext cx="9144000" cy="3119366"/>
            </a:xfrm>
            <a:custGeom>
              <a:rect b="b" l="l" r="r" t="t"/>
              <a:pathLst>
                <a:path extrusionOk="0" h="132612" w="285750">
                  <a:moveTo>
                    <a:pt x="0" y="0"/>
                  </a:moveTo>
                  <a:lnTo>
                    <a:pt x="0" y="132612"/>
                  </a:lnTo>
                  <a:lnTo>
                    <a:pt x="285750" y="132612"/>
                  </a:lnTo>
                  <a:lnTo>
                    <a:pt x="285750" y="0"/>
                  </a:lnTo>
                  <a:close/>
                </a:path>
              </a:pathLst>
            </a:custGeom>
            <a:gradFill>
              <a:gsLst>
                <a:gs pos="0">
                  <a:schemeClr val="accent1"/>
                </a:gs>
                <a:gs pos="50000">
                  <a:schemeClr val="accent3"/>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0" y="1666848"/>
              <a:ext cx="9144000" cy="3476672"/>
            </a:xfrm>
            <a:custGeom>
              <a:rect b="b" l="l" r="r" t="t"/>
              <a:pathLst>
                <a:path extrusionOk="0" h="108646" w="285750">
                  <a:moveTo>
                    <a:pt x="0" y="1"/>
                  </a:moveTo>
                  <a:lnTo>
                    <a:pt x="0" y="108645"/>
                  </a:lnTo>
                  <a:lnTo>
                    <a:pt x="285750" y="108645"/>
                  </a:lnTo>
                  <a:lnTo>
                    <a:pt x="285750" y="9573"/>
                  </a:lnTo>
                  <a:lnTo>
                    <a:pt x="269534" y="19205"/>
                  </a:lnTo>
                  <a:lnTo>
                    <a:pt x="256437" y="9526"/>
                  </a:lnTo>
                  <a:lnTo>
                    <a:pt x="214467" y="21884"/>
                  </a:lnTo>
                  <a:lnTo>
                    <a:pt x="204049" y="17562"/>
                  </a:lnTo>
                  <a:lnTo>
                    <a:pt x="151507" y="28135"/>
                  </a:lnTo>
                  <a:lnTo>
                    <a:pt x="124420" y="19205"/>
                  </a:lnTo>
                  <a:lnTo>
                    <a:pt x="97334" y="23373"/>
                  </a:lnTo>
                  <a:lnTo>
                    <a:pt x="56555" y="9526"/>
                  </a:lnTo>
                  <a:lnTo>
                    <a:pt x="23074" y="19205"/>
                  </a:lnTo>
                  <a:lnTo>
                    <a:pt x="0" y="1"/>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0" y="3083040"/>
              <a:ext cx="9144000" cy="2060480"/>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 name="Google Shape;13;p2"/>
            <p:cNvGrpSpPr/>
            <p:nvPr/>
          </p:nvGrpSpPr>
          <p:grpSpPr>
            <a:xfrm>
              <a:off x="335648" y="102080"/>
              <a:ext cx="8236480" cy="1901600"/>
              <a:chOff x="500350" y="926425"/>
              <a:chExt cx="6434750" cy="1485625"/>
            </a:xfrm>
          </p:grpSpPr>
          <p:sp>
            <p:nvSpPr>
              <p:cNvPr id="14" name="Google Shape;14;p2"/>
              <p:cNvSpPr/>
              <p:nvPr/>
            </p:nvSpPr>
            <p:spPr>
              <a:xfrm>
                <a:off x="6422225" y="926425"/>
                <a:ext cx="27700" cy="27425"/>
              </a:xfrm>
              <a:custGeom>
                <a:rect b="b" l="l" r="r" t="t"/>
                <a:pathLst>
                  <a:path extrusionOk="0" h="1097" w="1108">
                    <a:moveTo>
                      <a:pt x="560" y="1"/>
                    </a:moveTo>
                    <a:cubicBezTo>
                      <a:pt x="250" y="1"/>
                      <a:pt x="0" y="239"/>
                      <a:pt x="0" y="549"/>
                    </a:cubicBezTo>
                    <a:cubicBezTo>
                      <a:pt x="0" y="846"/>
                      <a:pt x="250" y="1096"/>
                      <a:pt x="560" y="1096"/>
                    </a:cubicBezTo>
                    <a:cubicBezTo>
                      <a:pt x="858" y="1096"/>
                      <a:pt x="1108" y="846"/>
                      <a:pt x="1108" y="549"/>
                    </a:cubicBezTo>
                    <a:cubicBezTo>
                      <a:pt x="1108" y="239"/>
                      <a:pt x="858" y="1"/>
                      <a:pt x="5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6187375" y="1395250"/>
                <a:ext cx="23225" cy="22925"/>
              </a:xfrm>
              <a:custGeom>
                <a:rect b="b" l="l" r="r" t="t"/>
                <a:pathLst>
                  <a:path extrusionOk="0" h="917" w="929">
                    <a:moveTo>
                      <a:pt x="465" y="0"/>
                    </a:moveTo>
                    <a:cubicBezTo>
                      <a:pt x="215" y="0"/>
                      <a:pt x="0" y="203"/>
                      <a:pt x="0" y="453"/>
                    </a:cubicBezTo>
                    <a:cubicBezTo>
                      <a:pt x="0" y="715"/>
                      <a:pt x="215" y="917"/>
                      <a:pt x="465" y="917"/>
                    </a:cubicBezTo>
                    <a:cubicBezTo>
                      <a:pt x="727" y="917"/>
                      <a:pt x="929" y="715"/>
                      <a:pt x="929" y="453"/>
                    </a:cubicBezTo>
                    <a:cubicBezTo>
                      <a:pt x="929" y="203"/>
                      <a:pt x="727" y="0"/>
                      <a:pt x="4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459300" y="1109200"/>
                <a:ext cx="26825" cy="26800"/>
              </a:xfrm>
              <a:custGeom>
                <a:rect b="b" l="l" r="r" t="t"/>
                <a:pathLst>
                  <a:path extrusionOk="0" h="1072" w="1073">
                    <a:moveTo>
                      <a:pt x="536" y="0"/>
                    </a:moveTo>
                    <a:cubicBezTo>
                      <a:pt x="239" y="0"/>
                      <a:pt x="1" y="250"/>
                      <a:pt x="1" y="536"/>
                    </a:cubicBezTo>
                    <a:cubicBezTo>
                      <a:pt x="1" y="834"/>
                      <a:pt x="239" y="1072"/>
                      <a:pt x="536" y="1072"/>
                    </a:cubicBezTo>
                    <a:cubicBezTo>
                      <a:pt x="834" y="1072"/>
                      <a:pt x="1072" y="834"/>
                      <a:pt x="1072" y="536"/>
                    </a:cubicBezTo>
                    <a:cubicBezTo>
                      <a:pt x="1072" y="250"/>
                      <a:pt x="834" y="0"/>
                      <a:pt x="5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5251250" y="1645875"/>
                <a:ext cx="38700" cy="38725"/>
              </a:xfrm>
              <a:custGeom>
                <a:rect b="b" l="l" r="r" t="t"/>
                <a:pathLst>
                  <a:path extrusionOk="0" h="1549" w="1548">
                    <a:moveTo>
                      <a:pt x="774" y="0"/>
                    </a:moveTo>
                    <a:cubicBezTo>
                      <a:pt x="357" y="0"/>
                      <a:pt x="0" y="345"/>
                      <a:pt x="0" y="774"/>
                    </a:cubicBezTo>
                    <a:cubicBezTo>
                      <a:pt x="0" y="1203"/>
                      <a:pt x="357" y="1548"/>
                      <a:pt x="774" y="1548"/>
                    </a:cubicBezTo>
                    <a:cubicBezTo>
                      <a:pt x="1203" y="1548"/>
                      <a:pt x="1548" y="1203"/>
                      <a:pt x="1548" y="774"/>
                    </a:cubicBezTo>
                    <a:cubicBezTo>
                      <a:pt x="1548" y="345"/>
                      <a:pt x="1203" y="0"/>
                      <a:pt x="7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4847025" y="1380650"/>
                <a:ext cx="39300" cy="39325"/>
              </a:xfrm>
              <a:custGeom>
                <a:rect b="b" l="l" r="r" t="t"/>
                <a:pathLst>
                  <a:path extrusionOk="0" h="1573" w="1572">
                    <a:moveTo>
                      <a:pt x="786" y="1"/>
                    </a:moveTo>
                    <a:cubicBezTo>
                      <a:pt x="346" y="1"/>
                      <a:pt x="0" y="346"/>
                      <a:pt x="0" y="787"/>
                    </a:cubicBezTo>
                    <a:cubicBezTo>
                      <a:pt x="0" y="1227"/>
                      <a:pt x="346" y="1572"/>
                      <a:pt x="786" y="1572"/>
                    </a:cubicBezTo>
                    <a:cubicBezTo>
                      <a:pt x="1227" y="1572"/>
                      <a:pt x="1572" y="1227"/>
                      <a:pt x="1572" y="787"/>
                    </a:cubicBezTo>
                    <a:cubicBezTo>
                      <a:pt x="1572" y="346"/>
                      <a:pt x="1227" y="1"/>
                      <a:pt x="7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4853275" y="1564600"/>
                <a:ext cx="40200" cy="40225"/>
              </a:xfrm>
              <a:custGeom>
                <a:rect b="b" l="l" r="r" t="t"/>
                <a:pathLst>
                  <a:path extrusionOk="0" h="1609" w="1608">
                    <a:moveTo>
                      <a:pt x="810" y="1"/>
                    </a:moveTo>
                    <a:cubicBezTo>
                      <a:pt x="358" y="1"/>
                      <a:pt x="0" y="370"/>
                      <a:pt x="0" y="810"/>
                    </a:cubicBezTo>
                    <a:cubicBezTo>
                      <a:pt x="0" y="1251"/>
                      <a:pt x="358" y="1608"/>
                      <a:pt x="810" y="1608"/>
                    </a:cubicBezTo>
                    <a:cubicBezTo>
                      <a:pt x="1251" y="1608"/>
                      <a:pt x="1608" y="1251"/>
                      <a:pt x="1608" y="810"/>
                    </a:cubicBezTo>
                    <a:cubicBezTo>
                      <a:pt x="1608" y="370"/>
                      <a:pt x="1251" y="1"/>
                      <a:pt x="8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4610675" y="1447625"/>
                <a:ext cx="17000" cy="17000"/>
              </a:xfrm>
              <a:custGeom>
                <a:rect b="b" l="l" r="r" t="t"/>
                <a:pathLst>
                  <a:path extrusionOk="0" h="680" w="680">
                    <a:moveTo>
                      <a:pt x="346" y="1"/>
                    </a:moveTo>
                    <a:cubicBezTo>
                      <a:pt x="156" y="1"/>
                      <a:pt x="1" y="155"/>
                      <a:pt x="1" y="346"/>
                    </a:cubicBezTo>
                    <a:cubicBezTo>
                      <a:pt x="1" y="525"/>
                      <a:pt x="156" y="679"/>
                      <a:pt x="346" y="679"/>
                    </a:cubicBezTo>
                    <a:cubicBezTo>
                      <a:pt x="537" y="679"/>
                      <a:pt x="679" y="525"/>
                      <a:pt x="679" y="346"/>
                    </a:cubicBezTo>
                    <a:cubicBezTo>
                      <a:pt x="679" y="155"/>
                      <a:pt x="537" y="1"/>
                      <a:pt x="3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4535075" y="1733675"/>
                <a:ext cx="36650" cy="36650"/>
              </a:xfrm>
              <a:custGeom>
                <a:rect b="b" l="l" r="r" t="t"/>
                <a:pathLst>
                  <a:path extrusionOk="0" h="1466" w="1466">
                    <a:moveTo>
                      <a:pt x="739" y="1"/>
                    </a:moveTo>
                    <a:cubicBezTo>
                      <a:pt x="334" y="1"/>
                      <a:pt x="1" y="322"/>
                      <a:pt x="1" y="727"/>
                    </a:cubicBezTo>
                    <a:cubicBezTo>
                      <a:pt x="1" y="1132"/>
                      <a:pt x="334" y="1465"/>
                      <a:pt x="739" y="1465"/>
                    </a:cubicBezTo>
                    <a:cubicBezTo>
                      <a:pt x="1132" y="1465"/>
                      <a:pt x="1465" y="1132"/>
                      <a:pt x="1465" y="727"/>
                    </a:cubicBezTo>
                    <a:cubicBezTo>
                      <a:pt x="1465" y="322"/>
                      <a:pt x="1132" y="1"/>
                      <a:pt x="7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4332075" y="1277075"/>
                <a:ext cx="37225" cy="37225"/>
              </a:xfrm>
              <a:custGeom>
                <a:rect b="b" l="l" r="r" t="t"/>
                <a:pathLst>
                  <a:path extrusionOk="0" h="1489" w="1489">
                    <a:moveTo>
                      <a:pt x="739" y="0"/>
                    </a:moveTo>
                    <a:cubicBezTo>
                      <a:pt x="334" y="0"/>
                      <a:pt x="1" y="334"/>
                      <a:pt x="1" y="750"/>
                    </a:cubicBezTo>
                    <a:cubicBezTo>
                      <a:pt x="1" y="1155"/>
                      <a:pt x="334" y="1489"/>
                      <a:pt x="739" y="1489"/>
                    </a:cubicBezTo>
                    <a:cubicBezTo>
                      <a:pt x="1155" y="1489"/>
                      <a:pt x="1489" y="1155"/>
                      <a:pt x="1489" y="750"/>
                    </a:cubicBezTo>
                    <a:cubicBezTo>
                      <a:pt x="1489" y="334"/>
                      <a:pt x="1155" y="0"/>
                      <a:pt x="7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3629900" y="2021200"/>
                <a:ext cx="17300" cy="17300"/>
              </a:xfrm>
              <a:custGeom>
                <a:rect b="b" l="l" r="r" t="t"/>
                <a:pathLst>
                  <a:path extrusionOk="0" h="692" w="692">
                    <a:moveTo>
                      <a:pt x="346" y="1"/>
                    </a:moveTo>
                    <a:cubicBezTo>
                      <a:pt x="156" y="1"/>
                      <a:pt x="1" y="156"/>
                      <a:pt x="1" y="346"/>
                    </a:cubicBezTo>
                    <a:cubicBezTo>
                      <a:pt x="1" y="537"/>
                      <a:pt x="156" y="692"/>
                      <a:pt x="346" y="692"/>
                    </a:cubicBezTo>
                    <a:cubicBezTo>
                      <a:pt x="537" y="692"/>
                      <a:pt x="691" y="537"/>
                      <a:pt x="691" y="346"/>
                    </a:cubicBezTo>
                    <a:cubicBezTo>
                      <a:pt x="691" y="156"/>
                      <a:pt x="537" y="1"/>
                      <a:pt x="3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329275" y="1550625"/>
                <a:ext cx="31875" cy="32175"/>
              </a:xfrm>
              <a:custGeom>
                <a:rect b="b" l="l" r="r" t="t"/>
                <a:pathLst>
                  <a:path extrusionOk="0" h="1287" w="1275">
                    <a:moveTo>
                      <a:pt x="643" y="0"/>
                    </a:moveTo>
                    <a:cubicBezTo>
                      <a:pt x="286" y="0"/>
                      <a:pt x="0" y="286"/>
                      <a:pt x="0" y="643"/>
                    </a:cubicBezTo>
                    <a:cubicBezTo>
                      <a:pt x="0" y="988"/>
                      <a:pt x="286" y="1286"/>
                      <a:pt x="643" y="1286"/>
                    </a:cubicBezTo>
                    <a:cubicBezTo>
                      <a:pt x="989" y="1286"/>
                      <a:pt x="1274" y="988"/>
                      <a:pt x="1274" y="643"/>
                    </a:cubicBezTo>
                    <a:cubicBezTo>
                      <a:pt x="1274" y="286"/>
                      <a:pt x="989" y="0"/>
                      <a:pt x="6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3242650" y="1263075"/>
                <a:ext cx="41700" cy="41700"/>
              </a:xfrm>
              <a:custGeom>
                <a:rect b="b" l="l" r="r" t="t"/>
                <a:pathLst>
                  <a:path extrusionOk="0" h="1668" w="1668">
                    <a:moveTo>
                      <a:pt x="834" y="1"/>
                    </a:moveTo>
                    <a:cubicBezTo>
                      <a:pt x="370" y="1"/>
                      <a:pt x="1" y="370"/>
                      <a:pt x="1" y="834"/>
                    </a:cubicBezTo>
                    <a:cubicBezTo>
                      <a:pt x="1" y="1287"/>
                      <a:pt x="370" y="1668"/>
                      <a:pt x="834" y="1668"/>
                    </a:cubicBezTo>
                    <a:cubicBezTo>
                      <a:pt x="1287" y="1668"/>
                      <a:pt x="1668" y="1287"/>
                      <a:pt x="1668" y="834"/>
                    </a:cubicBezTo>
                    <a:cubicBezTo>
                      <a:pt x="1668" y="370"/>
                      <a:pt x="1287" y="1"/>
                      <a:pt x="8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3135500" y="1030900"/>
                <a:ext cx="40800" cy="40825"/>
              </a:xfrm>
              <a:custGeom>
                <a:rect b="b" l="l" r="r" t="t"/>
                <a:pathLst>
                  <a:path extrusionOk="0" h="1633" w="1632">
                    <a:moveTo>
                      <a:pt x="822" y="1"/>
                    </a:moveTo>
                    <a:cubicBezTo>
                      <a:pt x="370" y="1"/>
                      <a:pt x="0" y="370"/>
                      <a:pt x="0" y="822"/>
                    </a:cubicBezTo>
                    <a:cubicBezTo>
                      <a:pt x="0" y="1263"/>
                      <a:pt x="370" y="1632"/>
                      <a:pt x="822" y="1632"/>
                    </a:cubicBezTo>
                    <a:cubicBezTo>
                      <a:pt x="1263" y="1632"/>
                      <a:pt x="1632" y="1263"/>
                      <a:pt x="1632" y="822"/>
                    </a:cubicBezTo>
                    <a:cubicBezTo>
                      <a:pt x="1632" y="370"/>
                      <a:pt x="1263" y="1"/>
                      <a:pt x="8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2771775" y="1236600"/>
                <a:ext cx="39600" cy="39300"/>
              </a:xfrm>
              <a:custGeom>
                <a:rect b="b" l="l" r="r" t="t"/>
                <a:pathLst>
                  <a:path extrusionOk="0" h="1572" w="1584">
                    <a:moveTo>
                      <a:pt x="798" y="0"/>
                    </a:moveTo>
                    <a:cubicBezTo>
                      <a:pt x="357" y="0"/>
                      <a:pt x="0" y="357"/>
                      <a:pt x="0" y="786"/>
                    </a:cubicBezTo>
                    <a:cubicBezTo>
                      <a:pt x="0" y="1226"/>
                      <a:pt x="357" y="1572"/>
                      <a:pt x="798" y="1572"/>
                    </a:cubicBezTo>
                    <a:cubicBezTo>
                      <a:pt x="1226" y="1572"/>
                      <a:pt x="1584" y="1226"/>
                      <a:pt x="1584" y="786"/>
                    </a:cubicBezTo>
                    <a:cubicBezTo>
                      <a:pt x="1584" y="357"/>
                      <a:pt x="1226" y="0"/>
                      <a:pt x="7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2609550" y="1569675"/>
                <a:ext cx="32750" cy="32750"/>
              </a:xfrm>
              <a:custGeom>
                <a:rect b="b" l="l" r="r" t="t"/>
                <a:pathLst>
                  <a:path extrusionOk="0" h="1310" w="1310">
                    <a:moveTo>
                      <a:pt x="655" y="0"/>
                    </a:moveTo>
                    <a:cubicBezTo>
                      <a:pt x="298" y="0"/>
                      <a:pt x="0" y="286"/>
                      <a:pt x="0" y="655"/>
                    </a:cubicBezTo>
                    <a:cubicBezTo>
                      <a:pt x="0" y="1012"/>
                      <a:pt x="298" y="1310"/>
                      <a:pt x="655" y="1310"/>
                    </a:cubicBezTo>
                    <a:cubicBezTo>
                      <a:pt x="1024" y="1310"/>
                      <a:pt x="1310" y="1012"/>
                      <a:pt x="1310" y="655"/>
                    </a:cubicBezTo>
                    <a:cubicBezTo>
                      <a:pt x="1310" y="286"/>
                      <a:pt x="1024" y="0"/>
                      <a:pt x="6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2515475" y="1439000"/>
                <a:ext cx="32775" cy="32775"/>
              </a:xfrm>
              <a:custGeom>
                <a:rect b="b" l="l" r="r" t="t"/>
                <a:pathLst>
                  <a:path extrusionOk="0" h="1311" w="1311">
                    <a:moveTo>
                      <a:pt x="656" y="0"/>
                    </a:moveTo>
                    <a:cubicBezTo>
                      <a:pt x="298" y="0"/>
                      <a:pt x="1" y="298"/>
                      <a:pt x="1" y="655"/>
                    </a:cubicBezTo>
                    <a:cubicBezTo>
                      <a:pt x="1" y="1012"/>
                      <a:pt x="298" y="1310"/>
                      <a:pt x="656" y="1310"/>
                    </a:cubicBezTo>
                    <a:cubicBezTo>
                      <a:pt x="1025" y="1310"/>
                      <a:pt x="1310" y="1012"/>
                      <a:pt x="1310" y="655"/>
                    </a:cubicBezTo>
                    <a:cubicBezTo>
                      <a:pt x="1310" y="298"/>
                      <a:pt x="1025" y="0"/>
                      <a:pt x="6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2164250" y="1665225"/>
                <a:ext cx="18775" cy="18775"/>
              </a:xfrm>
              <a:custGeom>
                <a:rect b="b" l="l" r="r" t="t"/>
                <a:pathLst>
                  <a:path extrusionOk="0" h="751" w="751">
                    <a:moveTo>
                      <a:pt x="381" y="0"/>
                    </a:moveTo>
                    <a:cubicBezTo>
                      <a:pt x="167" y="0"/>
                      <a:pt x="0" y="167"/>
                      <a:pt x="0" y="369"/>
                    </a:cubicBezTo>
                    <a:cubicBezTo>
                      <a:pt x="0" y="584"/>
                      <a:pt x="167" y="750"/>
                      <a:pt x="381" y="750"/>
                    </a:cubicBezTo>
                    <a:cubicBezTo>
                      <a:pt x="584" y="750"/>
                      <a:pt x="750" y="584"/>
                      <a:pt x="750" y="369"/>
                    </a:cubicBezTo>
                    <a:cubicBezTo>
                      <a:pt x="750" y="167"/>
                      <a:pt x="584" y="0"/>
                      <a:pt x="3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1924625" y="1280350"/>
                <a:ext cx="4500" cy="4475"/>
              </a:xfrm>
              <a:custGeom>
                <a:rect b="b" l="l" r="r" t="t"/>
                <a:pathLst>
                  <a:path extrusionOk="0" h="179" w="180">
                    <a:moveTo>
                      <a:pt x="96" y="0"/>
                    </a:moveTo>
                    <a:cubicBezTo>
                      <a:pt x="48" y="0"/>
                      <a:pt x="1" y="48"/>
                      <a:pt x="1" y="96"/>
                    </a:cubicBezTo>
                    <a:cubicBezTo>
                      <a:pt x="1" y="143"/>
                      <a:pt x="48" y="179"/>
                      <a:pt x="96" y="179"/>
                    </a:cubicBezTo>
                    <a:cubicBezTo>
                      <a:pt x="144" y="179"/>
                      <a:pt x="179" y="143"/>
                      <a:pt x="179" y="96"/>
                    </a:cubicBezTo>
                    <a:cubicBezTo>
                      <a:pt x="179" y="48"/>
                      <a:pt x="144" y="0"/>
                      <a:pt x="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1887725" y="1233625"/>
                <a:ext cx="22350" cy="22350"/>
              </a:xfrm>
              <a:custGeom>
                <a:rect b="b" l="l" r="r" t="t"/>
                <a:pathLst>
                  <a:path extrusionOk="0" h="894" w="894">
                    <a:moveTo>
                      <a:pt x="453" y="0"/>
                    </a:moveTo>
                    <a:cubicBezTo>
                      <a:pt x="203" y="0"/>
                      <a:pt x="0" y="202"/>
                      <a:pt x="0" y="453"/>
                    </a:cubicBezTo>
                    <a:cubicBezTo>
                      <a:pt x="0" y="691"/>
                      <a:pt x="203" y="893"/>
                      <a:pt x="453" y="893"/>
                    </a:cubicBezTo>
                    <a:cubicBezTo>
                      <a:pt x="703" y="893"/>
                      <a:pt x="893" y="691"/>
                      <a:pt x="893" y="453"/>
                    </a:cubicBezTo>
                    <a:cubicBezTo>
                      <a:pt x="893" y="202"/>
                      <a:pt x="703" y="0"/>
                      <a:pt x="4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3278075" y="2278375"/>
                <a:ext cx="29800" cy="29800"/>
              </a:xfrm>
              <a:custGeom>
                <a:rect b="b" l="l" r="r" t="t"/>
                <a:pathLst>
                  <a:path extrusionOk="0" h="1192" w="1192">
                    <a:moveTo>
                      <a:pt x="596" y="1"/>
                    </a:moveTo>
                    <a:cubicBezTo>
                      <a:pt x="262" y="1"/>
                      <a:pt x="1" y="263"/>
                      <a:pt x="1" y="596"/>
                    </a:cubicBezTo>
                    <a:cubicBezTo>
                      <a:pt x="1" y="930"/>
                      <a:pt x="262" y="1192"/>
                      <a:pt x="596" y="1192"/>
                    </a:cubicBezTo>
                    <a:cubicBezTo>
                      <a:pt x="917" y="1192"/>
                      <a:pt x="1191" y="930"/>
                      <a:pt x="1191" y="596"/>
                    </a:cubicBezTo>
                    <a:cubicBezTo>
                      <a:pt x="1191" y="263"/>
                      <a:pt x="917" y="1"/>
                      <a:pt x="5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2512200" y="1864050"/>
                <a:ext cx="19375" cy="19075"/>
              </a:xfrm>
              <a:custGeom>
                <a:rect b="b" l="l" r="r" t="t"/>
                <a:pathLst>
                  <a:path extrusionOk="0" h="763" w="775">
                    <a:moveTo>
                      <a:pt x="382" y="0"/>
                    </a:moveTo>
                    <a:cubicBezTo>
                      <a:pt x="179" y="0"/>
                      <a:pt x="1" y="167"/>
                      <a:pt x="1" y="381"/>
                    </a:cubicBezTo>
                    <a:cubicBezTo>
                      <a:pt x="1" y="596"/>
                      <a:pt x="179" y="762"/>
                      <a:pt x="382" y="762"/>
                    </a:cubicBezTo>
                    <a:cubicBezTo>
                      <a:pt x="596" y="762"/>
                      <a:pt x="775" y="596"/>
                      <a:pt x="775" y="381"/>
                    </a:cubicBezTo>
                    <a:cubicBezTo>
                      <a:pt x="775" y="167"/>
                      <a:pt x="596" y="0"/>
                      <a:pt x="3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2409225" y="1893225"/>
                <a:ext cx="35725" cy="35750"/>
              </a:xfrm>
              <a:custGeom>
                <a:rect b="b" l="l" r="r" t="t"/>
                <a:pathLst>
                  <a:path extrusionOk="0" h="1430" w="1429">
                    <a:moveTo>
                      <a:pt x="715" y="0"/>
                    </a:moveTo>
                    <a:cubicBezTo>
                      <a:pt x="322" y="0"/>
                      <a:pt x="0" y="322"/>
                      <a:pt x="0" y="715"/>
                    </a:cubicBezTo>
                    <a:cubicBezTo>
                      <a:pt x="0" y="1108"/>
                      <a:pt x="322" y="1429"/>
                      <a:pt x="715" y="1429"/>
                    </a:cubicBezTo>
                    <a:cubicBezTo>
                      <a:pt x="1107" y="1429"/>
                      <a:pt x="1429" y="1108"/>
                      <a:pt x="1429" y="715"/>
                    </a:cubicBezTo>
                    <a:cubicBezTo>
                      <a:pt x="1429" y="322"/>
                      <a:pt x="1107" y="0"/>
                      <a:pt x="7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2377075" y="2003050"/>
                <a:ext cx="26225" cy="25925"/>
              </a:xfrm>
              <a:custGeom>
                <a:rect b="b" l="l" r="r" t="t"/>
                <a:pathLst>
                  <a:path extrusionOk="0" h="1037" w="1049">
                    <a:moveTo>
                      <a:pt x="524" y="1"/>
                    </a:moveTo>
                    <a:cubicBezTo>
                      <a:pt x="238" y="1"/>
                      <a:pt x="0" y="239"/>
                      <a:pt x="0" y="525"/>
                    </a:cubicBezTo>
                    <a:cubicBezTo>
                      <a:pt x="0" y="810"/>
                      <a:pt x="238" y="1037"/>
                      <a:pt x="524" y="1037"/>
                    </a:cubicBezTo>
                    <a:cubicBezTo>
                      <a:pt x="810" y="1037"/>
                      <a:pt x="1048" y="810"/>
                      <a:pt x="1048" y="525"/>
                    </a:cubicBezTo>
                    <a:cubicBezTo>
                      <a:pt x="1048" y="239"/>
                      <a:pt x="810" y="1"/>
                      <a:pt x="5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1935050" y="2370350"/>
                <a:ext cx="35150" cy="34850"/>
              </a:xfrm>
              <a:custGeom>
                <a:rect b="b" l="l" r="r" t="t"/>
                <a:pathLst>
                  <a:path extrusionOk="0" h="1394" w="1406">
                    <a:moveTo>
                      <a:pt x="703" y="1"/>
                    </a:moveTo>
                    <a:cubicBezTo>
                      <a:pt x="322" y="1"/>
                      <a:pt x="1" y="311"/>
                      <a:pt x="1" y="703"/>
                    </a:cubicBezTo>
                    <a:cubicBezTo>
                      <a:pt x="1" y="1084"/>
                      <a:pt x="322" y="1394"/>
                      <a:pt x="703" y="1394"/>
                    </a:cubicBezTo>
                    <a:cubicBezTo>
                      <a:pt x="1084" y="1394"/>
                      <a:pt x="1405" y="1084"/>
                      <a:pt x="1405" y="703"/>
                    </a:cubicBezTo>
                    <a:cubicBezTo>
                      <a:pt x="1405" y="311"/>
                      <a:pt x="1084" y="1"/>
                      <a:pt x="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1646625" y="1759275"/>
                <a:ext cx="23825" cy="23825"/>
              </a:xfrm>
              <a:custGeom>
                <a:rect b="b" l="l" r="r" t="t"/>
                <a:pathLst>
                  <a:path extrusionOk="0" h="953" w="953">
                    <a:moveTo>
                      <a:pt x="477" y="0"/>
                    </a:moveTo>
                    <a:cubicBezTo>
                      <a:pt x="215" y="0"/>
                      <a:pt x="0" y="215"/>
                      <a:pt x="0" y="477"/>
                    </a:cubicBezTo>
                    <a:cubicBezTo>
                      <a:pt x="0" y="739"/>
                      <a:pt x="215" y="953"/>
                      <a:pt x="477" y="953"/>
                    </a:cubicBezTo>
                    <a:cubicBezTo>
                      <a:pt x="750" y="953"/>
                      <a:pt x="953" y="739"/>
                      <a:pt x="953" y="477"/>
                    </a:cubicBezTo>
                    <a:cubicBezTo>
                      <a:pt x="953" y="215"/>
                      <a:pt x="750" y="0"/>
                      <a:pt x="4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1306400" y="1541400"/>
                <a:ext cx="25925" cy="25900"/>
              </a:xfrm>
              <a:custGeom>
                <a:rect b="b" l="l" r="r" t="t"/>
                <a:pathLst>
                  <a:path extrusionOk="0" h="1036" w="1037">
                    <a:moveTo>
                      <a:pt x="524" y="0"/>
                    </a:moveTo>
                    <a:cubicBezTo>
                      <a:pt x="227" y="0"/>
                      <a:pt x="1" y="226"/>
                      <a:pt x="1" y="512"/>
                    </a:cubicBezTo>
                    <a:cubicBezTo>
                      <a:pt x="1" y="810"/>
                      <a:pt x="227" y="1036"/>
                      <a:pt x="524" y="1036"/>
                    </a:cubicBezTo>
                    <a:cubicBezTo>
                      <a:pt x="810" y="1036"/>
                      <a:pt x="1036" y="810"/>
                      <a:pt x="1036" y="512"/>
                    </a:cubicBezTo>
                    <a:cubicBezTo>
                      <a:pt x="1036" y="226"/>
                      <a:pt x="810" y="0"/>
                      <a:pt x="5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1105175" y="2309950"/>
                <a:ext cx="33375" cy="33650"/>
              </a:xfrm>
              <a:custGeom>
                <a:rect b="b" l="l" r="r" t="t"/>
                <a:pathLst>
                  <a:path extrusionOk="0" h="1346" w="1335">
                    <a:moveTo>
                      <a:pt x="668" y="0"/>
                    </a:moveTo>
                    <a:cubicBezTo>
                      <a:pt x="299" y="0"/>
                      <a:pt x="1" y="298"/>
                      <a:pt x="1" y="667"/>
                    </a:cubicBezTo>
                    <a:cubicBezTo>
                      <a:pt x="1" y="1048"/>
                      <a:pt x="299" y="1345"/>
                      <a:pt x="668" y="1345"/>
                    </a:cubicBezTo>
                    <a:cubicBezTo>
                      <a:pt x="1037" y="1345"/>
                      <a:pt x="1334" y="1048"/>
                      <a:pt x="1334" y="667"/>
                    </a:cubicBezTo>
                    <a:cubicBezTo>
                      <a:pt x="1334" y="298"/>
                      <a:pt x="1037" y="0"/>
                      <a:pt x="6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500350" y="1940250"/>
                <a:ext cx="37225" cy="37225"/>
              </a:xfrm>
              <a:custGeom>
                <a:rect b="b" l="l" r="r" t="t"/>
                <a:pathLst>
                  <a:path extrusionOk="0" h="1489" w="1489">
                    <a:moveTo>
                      <a:pt x="751" y="0"/>
                    </a:moveTo>
                    <a:cubicBezTo>
                      <a:pt x="334" y="0"/>
                      <a:pt x="0" y="334"/>
                      <a:pt x="0" y="739"/>
                    </a:cubicBezTo>
                    <a:cubicBezTo>
                      <a:pt x="0" y="1155"/>
                      <a:pt x="334" y="1489"/>
                      <a:pt x="751" y="1489"/>
                    </a:cubicBezTo>
                    <a:cubicBezTo>
                      <a:pt x="1155" y="1489"/>
                      <a:pt x="1489" y="1155"/>
                      <a:pt x="1489" y="739"/>
                    </a:cubicBezTo>
                    <a:cubicBezTo>
                      <a:pt x="1489" y="334"/>
                      <a:pt x="1155" y="0"/>
                      <a:pt x="7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6549925" y="1240750"/>
                <a:ext cx="34250" cy="34275"/>
              </a:xfrm>
              <a:custGeom>
                <a:rect b="b" l="l" r="r" t="t"/>
                <a:pathLst>
                  <a:path extrusionOk="0" h="1371" w="1370">
                    <a:moveTo>
                      <a:pt x="691" y="1"/>
                    </a:moveTo>
                    <a:cubicBezTo>
                      <a:pt x="310" y="1"/>
                      <a:pt x="0" y="298"/>
                      <a:pt x="0" y="679"/>
                    </a:cubicBezTo>
                    <a:cubicBezTo>
                      <a:pt x="0" y="1060"/>
                      <a:pt x="310" y="1370"/>
                      <a:pt x="691" y="1370"/>
                    </a:cubicBezTo>
                    <a:cubicBezTo>
                      <a:pt x="1060" y="1370"/>
                      <a:pt x="1369" y="1060"/>
                      <a:pt x="1369" y="679"/>
                    </a:cubicBezTo>
                    <a:cubicBezTo>
                      <a:pt x="1369" y="298"/>
                      <a:pt x="1060" y="1"/>
                      <a:pt x="6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6388000" y="1369050"/>
                <a:ext cx="36625" cy="36625"/>
              </a:xfrm>
              <a:custGeom>
                <a:rect b="b" l="l" r="r" t="t"/>
                <a:pathLst>
                  <a:path extrusionOk="0" h="1465" w="1465">
                    <a:moveTo>
                      <a:pt x="738" y="0"/>
                    </a:moveTo>
                    <a:cubicBezTo>
                      <a:pt x="333" y="0"/>
                      <a:pt x="0" y="322"/>
                      <a:pt x="0" y="727"/>
                    </a:cubicBezTo>
                    <a:cubicBezTo>
                      <a:pt x="0" y="1132"/>
                      <a:pt x="333" y="1465"/>
                      <a:pt x="738" y="1465"/>
                    </a:cubicBezTo>
                    <a:cubicBezTo>
                      <a:pt x="1131" y="1465"/>
                      <a:pt x="1465" y="1132"/>
                      <a:pt x="1465" y="727"/>
                    </a:cubicBezTo>
                    <a:cubicBezTo>
                      <a:pt x="1465" y="322"/>
                      <a:pt x="1131" y="0"/>
                      <a:pt x="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966200" y="1395550"/>
                <a:ext cx="26825" cy="26800"/>
              </a:xfrm>
              <a:custGeom>
                <a:rect b="b" l="l" r="r" t="t"/>
                <a:pathLst>
                  <a:path extrusionOk="0" h="1072" w="1073">
                    <a:moveTo>
                      <a:pt x="537" y="0"/>
                    </a:moveTo>
                    <a:cubicBezTo>
                      <a:pt x="239" y="0"/>
                      <a:pt x="1" y="238"/>
                      <a:pt x="1" y="536"/>
                    </a:cubicBezTo>
                    <a:cubicBezTo>
                      <a:pt x="1" y="834"/>
                      <a:pt x="239" y="1072"/>
                      <a:pt x="537" y="1072"/>
                    </a:cubicBezTo>
                    <a:cubicBezTo>
                      <a:pt x="834" y="1072"/>
                      <a:pt x="1072" y="834"/>
                      <a:pt x="1072" y="536"/>
                    </a:cubicBezTo>
                    <a:cubicBezTo>
                      <a:pt x="1072" y="238"/>
                      <a:pt x="834" y="0"/>
                      <a:pt x="5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5991500" y="1832800"/>
                <a:ext cx="34850" cy="34850"/>
              </a:xfrm>
              <a:custGeom>
                <a:rect b="b" l="l" r="r" t="t"/>
                <a:pathLst>
                  <a:path extrusionOk="0" h="1394" w="1394">
                    <a:moveTo>
                      <a:pt x="703" y="0"/>
                    </a:moveTo>
                    <a:cubicBezTo>
                      <a:pt x="310" y="0"/>
                      <a:pt x="1" y="310"/>
                      <a:pt x="1" y="691"/>
                    </a:cubicBezTo>
                    <a:cubicBezTo>
                      <a:pt x="1" y="1084"/>
                      <a:pt x="310" y="1393"/>
                      <a:pt x="703" y="1393"/>
                    </a:cubicBezTo>
                    <a:cubicBezTo>
                      <a:pt x="1084" y="1393"/>
                      <a:pt x="1394" y="1084"/>
                      <a:pt x="1394" y="691"/>
                    </a:cubicBezTo>
                    <a:cubicBezTo>
                      <a:pt x="1394" y="310"/>
                      <a:pt x="1084" y="0"/>
                      <a:pt x="7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5933475" y="1914050"/>
                <a:ext cx="37225" cy="37225"/>
              </a:xfrm>
              <a:custGeom>
                <a:rect b="b" l="l" r="r" t="t"/>
                <a:pathLst>
                  <a:path extrusionOk="0" h="1489" w="1489">
                    <a:moveTo>
                      <a:pt x="738" y="1"/>
                    </a:moveTo>
                    <a:cubicBezTo>
                      <a:pt x="334" y="1"/>
                      <a:pt x="0" y="334"/>
                      <a:pt x="0" y="751"/>
                    </a:cubicBezTo>
                    <a:cubicBezTo>
                      <a:pt x="0" y="1156"/>
                      <a:pt x="334" y="1489"/>
                      <a:pt x="738" y="1489"/>
                    </a:cubicBezTo>
                    <a:cubicBezTo>
                      <a:pt x="1155" y="1489"/>
                      <a:pt x="1488" y="1156"/>
                      <a:pt x="1488" y="751"/>
                    </a:cubicBezTo>
                    <a:cubicBezTo>
                      <a:pt x="1488" y="334"/>
                      <a:pt x="1155" y="1"/>
                      <a:pt x="7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6189750" y="2098300"/>
                <a:ext cx="22950" cy="22950"/>
              </a:xfrm>
              <a:custGeom>
                <a:rect b="b" l="l" r="r" t="t"/>
                <a:pathLst>
                  <a:path extrusionOk="0" h="918" w="918">
                    <a:moveTo>
                      <a:pt x="465" y="1"/>
                    </a:moveTo>
                    <a:cubicBezTo>
                      <a:pt x="203" y="1"/>
                      <a:pt x="0" y="203"/>
                      <a:pt x="0" y="465"/>
                    </a:cubicBezTo>
                    <a:cubicBezTo>
                      <a:pt x="0" y="715"/>
                      <a:pt x="203" y="917"/>
                      <a:pt x="465" y="917"/>
                    </a:cubicBezTo>
                    <a:cubicBezTo>
                      <a:pt x="715" y="917"/>
                      <a:pt x="917" y="715"/>
                      <a:pt x="917" y="465"/>
                    </a:cubicBezTo>
                    <a:cubicBezTo>
                      <a:pt x="917" y="203"/>
                      <a:pt x="715" y="1"/>
                      <a:pt x="4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6886275" y="2376325"/>
                <a:ext cx="35725" cy="35725"/>
              </a:xfrm>
              <a:custGeom>
                <a:rect b="b" l="l" r="r" t="t"/>
                <a:pathLst>
                  <a:path extrusionOk="0" h="1429" w="1429">
                    <a:moveTo>
                      <a:pt x="714" y="0"/>
                    </a:moveTo>
                    <a:cubicBezTo>
                      <a:pt x="322" y="0"/>
                      <a:pt x="0" y="322"/>
                      <a:pt x="0" y="714"/>
                    </a:cubicBezTo>
                    <a:cubicBezTo>
                      <a:pt x="0" y="1107"/>
                      <a:pt x="322" y="1429"/>
                      <a:pt x="714" y="1429"/>
                    </a:cubicBezTo>
                    <a:cubicBezTo>
                      <a:pt x="1107" y="1429"/>
                      <a:pt x="1429" y="1107"/>
                      <a:pt x="1429" y="714"/>
                    </a:cubicBezTo>
                    <a:cubicBezTo>
                      <a:pt x="1429" y="322"/>
                      <a:pt x="1107" y="0"/>
                      <a:pt x="7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5543825" y="2273925"/>
                <a:ext cx="19975" cy="19975"/>
              </a:xfrm>
              <a:custGeom>
                <a:rect b="b" l="l" r="r" t="t"/>
                <a:pathLst>
                  <a:path extrusionOk="0" h="799" w="799">
                    <a:moveTo>
                      <a:pt x="406" y="0"/>
                    </a:moveTo>
                    <a:cubicBezTo>
                      <a:pt x="180" y="0"/>
                      <a:pt x="1" y="179"/>
                      <a:pt x="1" y="405"/>
                    </a:cubicBezTo>
                    <a:cubicBezTo>
                      <a:pt x="1" y="619"/>
                      <a:pt x="180" y="798"/>
                      <a:pt x="406" y="798"/>
                    </a:cubicBezTo>
                    <a:cubicBezTo>
                      <a:pt x="620" y="798"/>
                      <a:pt x="799" y="619"/>
                      <a:pt x="799" y="405"/>
                    </a:cubicBezTo>
                    <a:cubicBezTo>
                      <a:pt x="799" y="179"/>
                      <a:pt x="620" y="0"/>
                      <a:pt x="4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6016800" y="2352500"/>
                <a:ext cx="29800" cy="29800"/>
              </a:xfrm>
              <a:custGeom>
                <a:rect b="b" l="l" r="r" t="t"/>
                <a:pathLst>
                  <a:path extrusionOk="0" h="1192" w="1192">
                    <a:moveTo>
                      <a:pt x="596" y="1"/>
                    </a:moveTo>
                    <a:cubicBezTo>
                      <a:pt x="263" y="1"/>
                      <a:pt x="1" y="263"/>
                      <a:pt x="1" y="596"/>
                    </a:cubicBezTo>
                    <a:cubicBezTo>
                      <a:pt x="1" y="917"/>
                      <a:pt x="263" y="1191"/>
                      <a:pt x="596" y="1191"/>
                    </a:cubicBezTo>
                    <a:cubicBezTo>
                      <a:pt x="918" y="1191"/>
                      <a:pt x="1192" y="917"/>
                      <a:pt x="1192" y="596"/>
                    </a:cubicBezTo>
                    <a:cubicBezTo>
                      <a:pt x="1192" y="263"/>
                      <a:pt x="918" y="1"/>
                      <a:pt x="5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6235875" y="1814050"/>
                <a:ext cx="29200" cy="28900"/>
              </a:xfrm>
              <a:custGeom>
                <a:rect b="b" l="l" r="r" t="t"/>
                <a:pathLst>
                  <a:path extrusionOk="0" h="1156" w="1168">
                    <a:moveTo>
                      <a:pt x="584" y="0"/>
                    </a:moveTo>
                    <a:cubicBezTo>
                      <a:pt x="263" y="0"/>
                      <a:pt x="1" y="262"/>
                      <a:pt x="1" y="584"/>
                    </a:cubicBezTo>
                    <a:cubicBezTo>
                      <a:pt x="1" y="905"/>
                      <a:pt x="263" y="1155"/>
                      <a:pt x="584" y="1155"/>
                    </a:cubicBezTo>
                    <a:cubicBezTo>
                      <a:pt x="906" y="1155"/>
                      <a:pt x="1168" y="905"/>
                      <a:pt x="1168" y="584"/>
                    </a:cubicBezTo>
                    <a:cubicBezTo>
                      <a:pt x="1168" y="262"/>
                      <a:pt x="906" y="0"/>
                      <a:pt x="5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6065625" y="1514600"/>
                <a:ext cx="24425" cy="24425"/>
              </a:xfrm>
              <a:custGeom>
                <a:rect b="b" l="l" r="r" t="t"/>
                <a:pathLst>
                  <a:path extrusionOk="0" h="977" w="977">
                    <a:moveTo>
                      <a:pt x="489" y="1"/>
                    </a:moveTo>
                    <a:cubicBezTo>
                      <a:pt x="215" y="1"/>
                      <a:pt x="1" y="215"/>
                      <a:pt x="1" y="489"/>
                    </a:cubicBezTo>
                    <a:cubicBezTo>
                      <a:pt x="1" y="763"/>
                      <a:pt x="215" y="977"/>
                      <a:pt x="489" y="977"/>
                    </a:cubicBezTo>
                    <a:cubicBezTo>
                      <a:pt x="763" y="977"/>
                      <a:pt x="977" y="763"/>
                      <a:pt x="977" y="489"/>
                    </a:cubicBezTo>
                    <a:cubicBezTo>
                      <a:pt x="977" y="215"/>
                      <a:pt x="763" y="1"/>
                      <a:pt x="48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6083200" y="1202350"/>
                <a:ext cx="26800" cy="26825"/>
              </a:xfrm>
              <a:custGeom>
                <a:rect b="b" l="l" r="r" t="t"/>
                <a:pathLst>
                  <a:path extrusionOk="0" h="1073" w="1072">
                    <a:moveTo>
                      <a:pt x="536" y="1"/>
                    </a:moveTo>
                    <a:cubicBezTo>
                      <a:pt x="250" y="1"/>
                      <a:pt x="0" y="239"/>
                      <a:pt x="0" y="537"/>
                    </a:cubicBezTo>
                    <a:cubicBezTo>
                      <a:pt x="0" y="834"/>
                      <a:pt x="250" y="1073"/>
                      <a:pt x="536" y="1073"/>
                    </a:cubicBezTo>
                    <a:cubicBezTo>
                      <a:pt x="833" y="1073"/>
                      <a:pt x="1072" y="834"/>
                      <a:pt x="1072" y="537"/>
                    </a:cubicBezTo>
                    <a:cubicBezTo>
                      <a:pt x="1072" y="239"/>
                      <a:pt x="833" y="1"/>
                      <a:pt x="5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6359125" y="1131225"/>
                <a:ext cx="31275" cy="31275"/>
              </a:xfrm>
              <a:custGeom>
                <a:rect b="b" l="l" r="r" t="t"/>
                <a:pathLst>
                  <a:path extrusionOk="0" h="1251" w="1251">
                    <a:moveTo>
                      <a:pt x="619" y="0"/>
                    </a:moveTo>
                    <a:cubicBezTo>
                      <a:pt x="274" y="0"/>
                      <a:pt x="0" y="286"/>
                      <a:pt x="0" y="631"/>
                    </a:cubicBezTo>
                    <a:cubicBezTo>
                      <a:pt x="0" y="977"/>
                      <a:pt x="274" y="1251"/>
                      <a:pt x="619" y="1251"/>
                    </a:cubicBezTo>
                    <a:cubicBezTo>
                      <a:pt x="965" y="1251"/>
                      <a:pt x="1250" y="977"/>
                      <a:pt x="1250" y="631"/>
                    </a:cubicBezTo>
                    <a:cubicBezTo>
                      <a:pt x="1250" y="286"/>
                      <a:pt x="965" y="0"/>
                      <a:pt x="6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6908875" y="1251475"/>
                <a:ext cx="26225" cy="26225"/>
              </a:xfrm>
              <a:custGeom>
                <a:rect b="b" l="l" r="r" t="t"/>
                <a:pathLst>
                  <a:path extrusionOk="0" h="1049" w="1049">
                    <a:moveTo>
                      <a:pt x="525" y="0"/>
                    </a:moveTo>
                    <a:cubicBezTo>
                      <a:pt x="239" y="0"/>
                      <a:pt x="1" y="239"/>
                      <a:pt x="1" y="524"/>
                    </a:cubicBezTo>
                    <a:cubicBezTo>
                      <a:pt x="1" y="810"/>
                      <a:pt x="239" y="1048"/>
                      <a:pt x="525" y="1048"/>
                    </a:cubicBezTo>
                    <a:cubicBezTo>
                      <a:pt x="811" y="1048"/>
                      <a:pt x="1049" y="810"/>
                      <a:pt x="1049" y="524"/>
                    </a:cubicBezTo>
                    <a:cubicBezTo>
                      <a:pt x="1049" y="239"/>
                      <a:pt x="811" y="0"/>
                      <a:pt x="5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4597000" y="1972100"/>
                <a:ext cx="21450" cy="21750"/>
              </a:xfrm>
              <a:custGeom>
                <a:rect b="b" l="l" r="r" t="t"/>
                <a:pathLst>
                  <a:path extrusionOk="0" h="870" w="858">
                    <a:moveTo>
                      <a:pt x="429" y="0"/>
                    </a:moveTo>
                    <a:cubicBezTo>
                      <a:pt x="191" y="0"/>
                      <a:pt x="0" y="191"/>
                      <a:pt x="0" y="429"/>
                    </a:cubicBezTo>
                    <a:cubicBezTo>
                      <a:pt x="0" y="679"/>
                      <a:pt x="191" y="870"/>
                      <a:pt x="429" y="870"/>
                    </a:cubicBezTo>
                    <a:cubicBezTo>
                      <a:pt x="667" y="870"/>
                      <a:pt x="857" y="679"/>
                      <a:pt x="857" y="429"/>
                    </a:cubicBezTo>
                    <a:cubicBezTo>
                      <a:pt x="857" y="191"/>
                      <a:pt x="667" y="0"/>
                      <a:pt x="4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4300825" y="1460125"/>
                <a:ext cx="36325" cy="36650"/>
              </a:xfrm>
              <a:custGeom>
                <a:rect b="b" l="l" r="r" t="t"/>
                <a:pathLst>
                  <a:path extrusionOk="0" h="1466" w="1453">
                    <a:moveTo>
                      <a:pt x="727" y="1"/>
                    </a:moveTo>
                    <a:cubicBezTo>
                      <a:pt x="322" y="1"/>
                      <a:pt x="0" y="334"/>
                      <a:pt x="0" y="739"/>
                    </a:cubicBezTo>
                    <a:cubicBezTo>
                      <a:pt x="0" y="1132"/>
                      <a:pt x="322" y="1465"/>
                      <a:pt x="727" y="1465"/>
                    </a:cubicBezTo>
                    <a:cubicBezTo>
                      <a:pt x="1132" y="1465"/>
                      <a:pt x="1453" y="1132"/>
                      <a:pt x="1453" y="739"/>
                    </a:cubicBezTo>
                    <a:cubicBezTo>
                      <a:pt x="1453" y="334"/>
                      <a:pt x="1132" y="1"/>
                      <a:pt x="7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3863875" y="1838150"/>
                <a:ext cx="38125" cy="38125"/>
              </a:xfrm>
              <a:custGeom>
                <a:rect b="b" l="l" r="r" t="t"/>
                <a:pathLst>
                  <a:path extrusionOk="0" h="1525" w="1525">
                    <a:moveTo>
                      <a:pt x="762" y="1"/>
                    </a:moveTo>
                    <a:cubicBezTo>
                      <a:pt x="345" y="1"/>
                      <a:pt x="0" y="346"/>
                      <a:pt x="0" y="763"/>
                    </a:cubicBezTo>
                    <a:cubicBezTo>
                      <a:pt x="0" y="1179"/>
                      <a:pt x="345" y="1525"/>
                      <a:pt x="762" y="1525"/>
                    </a:cubicBezTo>
                    <a:cubicBezTo>
                      <a:pt x="1179" y="1525"/>
                      <a:pt x="1524" y="1179"/>
                      <a:pt x="1524" y="763"/>
                    </a:cubicBezTo>
                    <a:cubicBezTo>
                      <a:pt x="1524" y="346"/>
                      <a:pt x="1179" y="1"/>
                      <a:pt x="7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3494475" y="1414875"/>
                <a:ext cx="18775" cy="18500"/>
              </a:xfrm>
              <a:custGeom>
                <a:rect b="b" l="l" r="r" t="t"/>
                <a:pathLst>
                  <a:path extrusionOk="0" h="740" w="751">
                    <a:moveTo>
                      <a:pt x="369" y="1"/>
                    </a:moveTo>
                    <a:cubicBezTo>
                      <a:pt x="167" y="1"/>
                      <a:pt x="0" y="168"/>
                      <a:pt x="0" y="370"/>
                    </a:cubicBezTo>
                    <a:cubicBezTo>
                      <a:pt x="0" y="572"/>
                      <a:pt x="167" y="739"/>
                      <a:pt x="369" y="739"/>
                    </a:cubicBezTo>
                    <a:cubicBezTo>
                      <a:pt x="584" y="739"/>
                      <a:pt x="750" y="572"/>
                      <a:pt x="750" y="370"/>
                    </a:cubicBezTo>
                    <a:cubicBezTo>
                      <a:pt x="750" y="168"/>
                      <a:pt x="584" y="1"/>
                      <a:pt x="3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2758675" y="1504775"/>
                <a:ext cx="26500" cy="26825"/>
              </a:xfrm>
              <a:custGeom>
                <a:rect b="b" l="l" r="r" t="t"/>
                <a:pathLst>
                  <a:path extrusionOk="0" h="1073" w="1060">
                    <a:moveTo>
                      <a:pt x="536" y="1"/>
                    </a:moveTo>
                    <a:cubicBezTo>
                      <a:pt x="238" y="1"/>
                      <a:pt x="0" y="239"/>
                      <a:pt x="0" y="536"/>
                    </a:cubicBezTo>
                    <a:cubicBezTo>
                      <a:pt x="0" y="834"/>
                      <a:pt x="238" y="1072"/>
                      <a:pt x="536" y="1072"/>
                    </a:cubicBezTo>
                    <a:cubicBezTo>
                      <a:pt x="822" y="1072"/>
                      <a:pt x="1060" y="834"/>
                      <a:pt x="1060" y="536"/>
                    </a:cubicBezTo>
                    <a:cubicBezTo>
                      <a:pt x="1060" y="239"/>
                      <a:pt x="822" y="1"/>
                      <a:pt x="5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2516975" y="2133425"/>
                <a:ext cx="32175" cy="31875"/>
              </a:xfrm>
              <a:custGeom>
                <a:rect b="b" l="l" r="r" t="t"/>
                <a:pathLst>
                  <a:path extrusionOk="0" h="1275" w="1287">
                    <a:moveTo>
                      <a:pt x="643" y="1"/>
                    </a:moveTo>
                    <a:cubicBezTo>
                      <a:pt x="286" y="1"/>
                      <a:pt x="0" y="286"/>
                      <a:pt x="0" y="632"/>
                    </a:cubicBezTo>
                    <a:cubicBezTo>
                      <a:pt x="0" y="989"/>
                      <a:pt x="286" y="1275"/>
                      <a:pt x="643" y="1275"/>
                    </a:cubicBezTo>
                    <a:cubicBezTo>
                      <a:pt x="1000" y="1275"/>
                      <a:pt x="1286" y="989"/>
                      <a:pt x="1286" y="632"/>
                    </a:cubicBezTo>
                    <a:cubicBezTo>
                      <a:pt x="1286" y="286"/>
                      <a:pt x="1000" y="1"/>
                      <a:pt x="6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2105900" y="2011675"/>
                <a:ext cx="38725" cy="38725"/>
              </a:xfrm>
              <a:custGeom>
                <a:rect b="b" l="l" r="r" t="t"/>
                <a:pathLst>
                  <a:path extrusionOk="0" h="1549" w="1549">
                    <a:moveTo>
                      <a:pt x="775" y="1"/>
                    </a:moveTo>
                    <a:cubicBezTo>
                      <a:pt x="346" y="1"/>
                      <a:pt x="1" y="346"/>
                      <a:pt x="1" y="775"/>
                    </a:cubicBezTo>
                    <a:cubicBezTo>
                      <a:pt x="1" y="1203"/>
                      <a:pt x="346" y="1549"/>
                      <a:pt x="775" y="1549"/>
                    </a:cubicBezTo>
                    <a:cubicBezTo>
                      <a:pt x="1203" y="1549"/>
                      <a:pt x="1549" y="1203"/>
                      <a:pt x="1549" y="775"/>
                    </a:cubicBezTo>
                    <a:cubicBezTo>
                      <a:pt x="1549" y="346"/>
                      <a:pt x="1203" y="1"/>
                      <a:pt x="7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3" name="Google Shape;63;p2"/>
          <p:cNvSpPr txBox="1"/>
          <p:nvPr>
            <p:ph idx="1" type="subTitle"/>
          </p:nvPr>
        </p:nvSpPr>
        <p:spPr>
          <a:xfrm>
            <a:off x="1698000" y="3417925"/>
            <a:ext cx="4645200" cy="43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4" name="Google Shape;64;p2"/>
          <p:cNvSpPr txBox="1"/>
          <p:nvPr>
            <p:ph type="ctrTitle"/>
          </p:nvPr>
        </p:nvSpPr>
        <p:spPr>
          <a:xfrm>
            <a:off x="1698000" y="1250725"/>
            <a:ext cx="5751600" cy="21672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5" name="Shape 135"/>
        <p:cNvGrpSpPr/>
        <p:nvPr/>
      </p:nvGrpSpPr>
      <p:grpSpPr>
        <a:xfrm>
          <a:off x="0" y="0"/>
          <a:ext cx="0" cy="0"/>
          <a:chOff x="0" y="0"/>
          <a:chExt cx="0" cy="0"/>
        </a:xfrm>
      </p:grpSpPr>
      <p:sp>
        <p:nvSpPr>
          <p:cNvPr id="136" name="Google Shape;136;p11"/>
          <p:cNvSpPr/>
          <p:nvPr/>
        </p:nvSpPr>
        <p:spPr>
          <a:xfrm rot="10800000">
            <a:off x="0" y="52"/>
            <a:ext cx="9144000" cy="1480970"/>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p:cNvSpPr/>
          <p:nvPr/>
        </p:nvSpPr>
        <p:spPr>
          <a:xfrm>
            <a:off x="0" y="3659156"/>
            <a:ext cx="9144000" cy="1480970"/>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p:cNvSpPr txBox="1"/>
          <p:nvPr>
            <p:ph hasCustomPrompt="1" type="title"/>
          </p:nvPr>
        </p:nvSpPr>
        <p:spPr>
          <a:xfrm>
            <a:off x="1255775" y="1606125"/>
            <a:ext cx="6630900" cy="138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200"/>
              <a:buNone/>
              <a:defRPr sz="8200"/>
            </a:lvl1pPr>
            <a:lvl2pPr lvl="1" rtl="0" algn="ctr">
              <a:spcBef>
                <a:spcPts val="0"/>
              </a:spcBef>
              <a:spcAft>
                <a:spcPts val="0"/>
              </a:spcAft>
              <a:buSzPts val="8200"/>
              <a:buNone/>
              <a:defRPr sz="8200"/>
            </a:lvl2pPr>
            <a:lvl3pPr lvl="2" rtl="0" algn="ctr">
              <a:spcBef>
                <a:spcPts val="0"/>
              </a:spcBef>
              <a:spcAft>
                <a:spcPts val="0"/>
              </a:spcAft>
              <a:buSzPts val="8200"/>
              <a:buNone/>
              <a:defRPr sz="8200"/>
            </a:lvl3pPr>
            <a:lvl4pPr lvl="3" rtl="0" algn="ctr">
              <a:spcBef>
                <a:spcPts val="0"/>
              </a:spcBef>
              <a:spcAft>
                <a:spcPts val="0"/>
              </a:spcAft>
              <a:buSzPts val="8200"/>
              <a:buNone/>
              <a:defRPr sz="8200"/>
            </a:lvl4pPr>
            <a:lvl5pPr lvl="4" rtl="0" algn="ctr">
              <a:spcBef>
                <a:spcPts val="0"/>
              </a:spcBef>
              <a:spcAft>
                <a:spcPts val="0"/>
              </a:spcAft>
              <a:buSzPts val="8200"/>
              <a:buNone/>
              <a:defRPr sz="8200"/>
            </a:lvl5pPr>
            <a:lvl6pPr lvl="5" rtl="0" algn="ctr">
              <a:spcBef>
                <a:spcPts val="0"/>
              </a:spcBef>
              <a:spcAft>
                <a:spcPts val="0"/>
              </a:spcAft>
              <a:buSzPts val="8200"/>
              <a:buNone/>
              <a:defRPr sz="8200"/>
            </a:lvl6pPr>
            <a:lvl7pPr lvl="6" rtl="0" algn="ctr">
              <a:spcBef>
                <a:spcPts val="0"/>
              </a:spcBef>
              <a:spcAft>
                <a:spcPts val="0"/>
              </a:spcAft>
              <a:buSzPts val="8200"/>
              <a:buNone/>
              <a:defRPr sz="8200"/>
            </a:lvl7pPr>
            <a:lvl8pPr lvl="7" rtl="0" algn="ctr">
              <a:spcBef>
                <a:spcPts val="0"/>
              </a:spcBef>
              <a:spcAft>
                <a:spcPts val="0"/>
              </a:spcAft>
              <a:buSzPts val="8200"/>
              <a:buNone/>
              <a:defRPr sz="8200"/>
            </a:lvl8pPr>
            <a:lvl9pPr lvl="8" rtl="0" algn="ctr">
              <a:spcBef>
                <a:spcPts val="0"/>
              </a:spcBef>
              <a:spcAft>
                <a:spcPts val="0"/>
              </a:spcAft>
              <a:buSzPts val="8200"/>
              <a:buNone/>
              <a:defRPr sz="8200"/>
            </a:lvl9pPr>
          </a:lstStyle>
          <a:p>
            <a:r>
              <a:t>xx%</a:t>
            </a:r>
          </a:p>
        </p:txBody>
      </p:sp>
      <p:sp>
        <p:nvSpPr>
          <p:cNvPr id="139" name="Google Shape;139;p11"/>
          <p:cNvSpPr txBox="1"/>
          <p:nvPr>
            <p:ph idx="1" type="subTitle"/>
          </p:nvPr>
        </p:nvSpPr>
        <p:spPr>
          <a:xfrm>
            <a:off x="2364775" y="3108650"/>
            <a:ext cx="4413000" cy="420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b="1" sz="1600"/>
            </a:lvl2pPr>
            <a:lvl3pPr lvl="2" rtl="0" algn="ctr">
              <a:spcBef>
                <a:spcPts val="0"/>
              </a:spcBef>
              <a:spcAft>
                <a:spcPts val="0"/>
              </a:spcAft>
              <a:buNone/>
              <a:defRPr b="1" sz="1600"/>
            </a:lvl3pPr>
            <a:lvl4pPr lvl="3" rtl="0" algn="ctr">
              <a:spcBef>
                <a:spcPts val="0"/>
              </a:spcBef>
              <a:spcAft>
                <a:spcPts val="0"/>
              </a:spcAft>
              <a:buNone/>
              <a:defRPr b="1" sz="1600"/>
            </a:lvl4pPr>
            <a:lvl5pPr lvl="4" rtl="0" algn="ctr">
              <a:spcBef>
                <a:spcPts val="0"/>
              </a:spcBef>
              <a:spcAft>
                <a:spcPts val="0"/>
              </a:spcAft>
              <a:buNone/>
              <a:defRPr b="1" sz="1600"/>
            </a:lvl5pPr>
            <a:lvl6pPr lvl="5" rtl="0" algn="ctr">
              <a:spcBef>
                <a:spcPts val="0"/>
              </a:spcBef>
              <a:spcAft>
                <a:spcPts val="0"/>
              </a:spcAft>
              <a:buNone/>
              <a:defRPr b="1" sz="1600"/>
            </a:lvl6pPr>
            <a:lvl7pPr lvl="6" rtl="0" algn="ctr">
              <a:spcBef>
                <a:spcPts val="0"/>
              </a:spcBef>
              <a:spcAft>
                <a:spcPts val="0"/>
              </a:spcAft>
              <a:buNone/>
              <a:defRPr b="1" sz="1600"/>
            </a:lvl7pPr>
            <a:lvl8pPr lvl="7" rtl="0" algn="ctr">
              <a:spcBef>
                <a:spcPts val="0"/>
              </a:spcBef>
              <a:spcAft>
                <a:spcPts val="0"/>
              </a:spcAft>
              <a:buNone/>
              <a:defRPr b="1" sz="1600"/>
            </a:lvl8pPr>
            <a:lvl9pPr lvl="8" rtl="0" algn="ctr">
              <a:spcBef>
                <a:spcPts val="0"/>
              </a:spcBef>
              <a:spcAft>
                <a:spcPts val="0"/>
              </a:spcAft>
              <a:buNone/>
              <a:defRPr b="1"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140" name="Shape 1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141" name="Shape 141"/>
        <p:cNvGrpSpPr/>
        <p:nvPr/>
      </p:nvGrpSpPr>
      <p:grpSpPr>
        <a:xfrm>
          <a:off x="0" y="0"/>
          <a:ext cx="0" cy="0"/>
          <a:chOff x="0" y="0"/>
          <a:chExt cx="0" cy="0"/>
        </a:xfrm>
      </p:grpSpPr>
      <p:sp>
        <p:nvSpPr>
          <p:cNvPr id="142" name="Google Shape;142;p13"/>
          <p:cNvSpPr/>
          <p:nvPr/>
        </p:nvSpPr>
        <p:spPr>
          <a:xfrm>
            <a:off x="0" y="3083040"/>
            <a:ext cx="9144000" cy="2060480"/>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 name="Google Shape;143;p13"/>
          <p:cNvGrpSpPr/>
          <p:nvPr/>
        </p:nvGrpSpPr>
        <p:grpSpPr>
          <a:xfrm>
            <a:off x="335648" y="666955"/>
            <a:ext cx="8236480" cy="1901600"/>
            <a:chOff x="500350" y="926425"/>
            <a:chExt cx="6434750" cy="1485625"/>
          </a:xfrm>
        </p:grpSpPr>
        <p:sp>
          <p:nvSpPr>
            <p:cNvPr id="144" name="Google Shape;144;p13"/>
            <p:cNvSpPr/>
            <p:nvPr/>
          </p:nvSpPr>
          <p:spPr>
            <a:xfrm>
              <a:off x="6422225" y="926425"/>
              <a:ext cx="27700" cy="27425"/>
            </a:xfrm>
            <a:custGeom>
              <a:rect b="b" l="l" r="r" t="t"/>
              <a:pathLst>
                <a:path extrusionOk="0" h="1097" w="1108">
                  <a:moveTo>
                    <a:pt x="560" y="1"/>
                  </a:moveTo>
                  <a:cubicBezTo>
                    <a:pt x="250" y="1"/>
                    <a:pt x="0" y="239"/>
                    <a:pt x="0" y="549"/>
                  </a:cubicBezTo>
                  <a:cubicBezTo>
                    <a:pt x="0" y="846"/>
                    <a:pt x="250" y="1096"/>
                    <a:pt x="560" y="1096"/>
                  </a:cubicBezTo>
                  <a:cubicBezTo>
                    <a:pt x="858" y="1096"/>
                    <a:pt x="1108" y="846"/>
                    <a:pt x="1108" y="549"/>
                  </a:cubicBezTo>
                  <a:cubicBezTo>
                    <a:pt x="1108" y="239"/>
                    <a:pt x="858"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3"/>
            <p:cNvSpPr/>
            <p:nvPr/>
          </p:nvSpPr>
          <p:spPr>
            <a:xfrm>
              <a:off x="6187375" y="1395250"/>
              <a:ext cx="23225" cy="22925"/>
            </a:xfrm>
            <a:custGeom>
              <a:rect b="b" l="l" r="r" t="t"/>
              <a:pathLst>
                <a:path extrusionOk="0" h="917" w="929">
                  <a:moveTo>
                    <a:pt x="465" y="0"/>
                  </a:moveTo>
                  <a:cubicBezTo>
                    <a:pt x="215" y="0"/>
                    <a:pt x="0" y="203"/>
                    <a:pt x="0" y="453"/>
                  </a:cubicBezTo>
                  <a:cubicBezTo>
                    <a:pt x="0" y="715"/>
                    <a:pt x="215" y="917"/>
                    <a:pt x="465" y="917"/>
                  </a:cubicBezTo>
                  <a:cubicBezTo>
                    <a:pt x="727" y="917"/>
                    <a:pt x="929" y="715"/>
                    <a:pt x="929" y="453"/>
                  </a:cubicBezTo>
                  <a:cubicBezTo>
                    <a:pt x="929" y="203"/>
                    <a:pt x="727" y="0"/>
                    <a:pt x="4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3"/>
            <p:cNvSpPr/>
            <p:nvPr/>
          </p:nvSpPr>
          <p:spPr>
            <a:xfrm>
              <a:off x="5459300" y="1109200"/>
              <a:ext cx="26825" cy="26800"/>
            </a:xfrm>
            <a:custGeom>
              <a:rect b="b" l="l" r="r" t="t"/>
              <a:pathLst>
                <a:path extrusionOk="0" h="1072" w="1073">
                  <a:moveTo>
                    <a:pt x="536" y="0"/>
                  </a:moveTo>
                  <a:cubicBezTo>
                    <a:pt x="239" y="0"/>
                    <a:pt x="1" y="250"/>
                    <a:pt x="1" y="536"/>
                  </a:cubicBezTo>
                  <a:cubicBezTo>
                    <a:pt x="1" y="834"/>
                    <a:pt x="239" y="1072"/>
                    <a:pt x="536" y="1072"/>
                  </a:cubicBezTo>
                  <a:cubicBezTo>
                    <a:pt x="834" y="1072"/>
                    <a:pt x="1072" y="834"/>
                    <a:pt x="1072" y="536"/>
                  </a:cubicBezTo>
                  <a:cubicBezTo>
                    <a:pt x="1072" y="250"/>
                    <a:pt x="834" y="0"/>
                    <a:pt x="5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
            <p:cNvSpPr/>
            <p:nvPr/>
          </p:nvSpPr>
          <p:spPr>
            <a:xfrm>
              <a:off x="5251250" y="1645875"/>
              <a:ext cx="38700" cy="38725"/>
            </a:xfrm>
            <a:custGeom>
              <a:rect b="b" l="l" r="r" t="t"/>
              <a:pathLst>
                <a:path extrusionOk="0" h="1549" w="1548">
                  <a:moveTo>
                    <a:pt x="774" y="0"/>
                  </a:moveTo>
                  <a:cubicBezTo>
                    <a:pt x="357" y="0"/>
                    <a:pt x="0" y="345"/>
                    <a:pt x="0" y="774"/>
                  </a:cubicBezTo>
                  <a:cubicBezTo>
                    <a:pt x="0" y="1203"/>
                    <a:pt x="357" y="1548"/>
                    <a:pt x="774" y="1548"/>
                  </a:cubicBezTo>
                  <a:cubicBezTo>
                    <a:pt x="1203" y="1548"/>
                    <a:pt x="1548" y="1203"/>
                    <a:pt x="1548" y="774"/>
                  </a:cubicBezTo>
                  <a:cubicBezTo>
                    <a:pt x="1548" y="345"/>
                    <a:pt x="1203" y="0"/>
                    <a:pt x="7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3"/>
            <p:cNvSpPr/>
            <p:nvPr/>
          </p:nvSpPr>
          <p:spPr>
            <a:xfrm>
              <a:off x="4847025" y="1380650"/>
              <a:ext cx="39300" cy="39325"/>
            </a:xfrm>
            <a:custGeom>
              <a:rect b="b" l="l" r="r" t="t"/>
              <a:pathLst>
                <a:path extrusionOk="0" h="1573" w="1572">
                  <a:moveTo>
                    <a:pt x="786" y="1"/>
                  </a:moveTo>
                  <a:cubicBezTo>
                    <a:pt x="346" y="1"/>
                    <a:pt x="0" y="346"/>
                    <a:pt x="0" y="787"/>
                  </a:cubicBezTo>
                  <a:cubicBezTo>
                    <a:pt x="0" y="1227"/>
                    <a:pt x="346" y="1572"/>
                    <a:pt x="786" y="1572"/>
                  </a:cubicBezTo>
                  <a:cubicBezTo>
                    <a:pt x="1227" y="1572"/>
                    <a:pt x="1572" y="1227"/>
                    <a:pt x="1572" y="787"/>
                  </a:cubicBezTo>
                  <a:cubicBezTo>
                    <a:pt x="1572" y="346"/>
                    <a:pt x="1227" y="1"/>
                    <a:pt x="7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3"/>
            <p:cNvSpPr/>
            <p:nvPr/>
          </p:nvSpPr>
          <p:spPr>
            <a:xfrm>
              <a:off x="4853275" y="1564600"/>
              <a:ext cx="40200" cy="40225"/>
            </a:xfrm>
            <a:custGeom>
              <a:rect b="b" l="l" r="r" t="t"/>
              <a:pathLst>
                <a:path extrusionOk="0" h="1609" w="1608">
                  <a:moveTo>
                    <a:pt x="810" y="1"/>
                  </a:moveTo>
                  <a:cubicBezTo>
                    <a:pt x="358" y="1"/>
                    <a:pt x="0" y="370"/>
                    <a:pt x="0" y="810"/>
                  </a:cubicBezTo>
                  <a:cubicBezTo>
                    <a:pt x="0" y="1251"/>
                    <a:pt x="358" y="1608"/>
                    <a:pt x="810" y="1608"/>
                  </a:cubicBezTo>
                  <a:cubicBezTo>
                    <a:pt x="1251" y="1608"/>
                    <a:pt x="1608" y="1251"/>
                    <a:pt x="1608" y="810"/>
                  </a:cubicBezTo>
                  <a:cubicBezTo>
                    <a:pt x="1608" y="370"/>
                    <a:pt x="1251" y="1"/>
                    <a:pt x="8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3"/>
            <p:cNvSpPr/>
            <p:nvPr/>
          </p:nvSpPr>
          <p:spPr>
            <a:xfrm>
              <a:off x="4610675" y="1447625"/>
              <a:ext cx="17000" cy="17000"/>
            </a:xfrm>
            <a:custGeom>
              <a:rect b="b" l="l" r="r" t="t"/>
              <a:pathLst>
                <a:path extrusionOk="0" h="680" w="680">
                  <a:moveTo>
                    <a:pt x="346" y="1"/>
                  </a:moveTo>
                  <a:cubicBezTo>
                    <a:pt x="156" y="1"/>
                    <a:pt x="1" y="155"/>
                    <a:pt x="1" y="346"/>
                  </a:cubicBezTo>
                  <a:cubicBezTo>
                    <a:pt x="1" y="525"/>
                    <a:pt x="156" y="679"/>
                    <a:pt x="346" y="679"/>
                  </a:cubicBezTo>
                  <a:cubicBezTo>
                    <a:pt x="537" y="679"/>
                    <a:pt x="679" y="525"/>
                    <a:pt x="679" y="346"/>
                  </a:cubicBezTo>
                  <a:cubicBezTo>
                    <a:pt x="679" y="155"/>
                    <a:pt x="537" y="1"/>
                    <a:pt x="3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3"/>
            <p:cNvSpPr/>
            <p:nvPr/>
          </p:nvSpPr>
          <p:spPr>
            <a:xfrm>
              <a:off x="4535075" y="1733675"/>
              <a:ext cx="36650" cy="36650"/>
            </a:xfrm>
            <a:custGeom>
              <a:rect b="b" l="l" r="r" t="t"/>
              <a:pathLst>
                <a:path extrusionOk="0" h="1466" w="1466">
                  <a:moveTo>
                    <a:pt x="739" y="1"/>
                  </a:moveTo>
                  <a:cubicBezTo>
                    <a:pt x="334" y="1"/>
                    <a:pt x="1" y="322"/>
                    <a:pt x="1" y="727"/>
                  </a:cubicBezTo>
                  <a:cubicBezTo>
                    <a:pt x="1" y="1132"/>
                    <a:pt x="334" y="1465"/>
                    <a:pt x="739" y="1465"/>
                  </a:cubicBezTo>
                  <a:cubicBezTo>
                    <a:pt x="1132" y="1465"/>
                    <a:pt x="1465" y="1132"/>
                    <a:pt x="1465" y="727"/>
                  </a:cubicBezTo>
                  <a:cubicBezTo>
                    <a:pt x="1465" y="322"/>
                    <a:pt x="1132" y="1"/>
                    <a:pt x="7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3"/>
            <p:cNvSpPr/>
            <p:nvPr/>
          </p:nvSpPr>
          <p:spPr>
            <a:xfrm>
              <a:off x="4332075" y="1277075"/>
              <a:ext cx="37225" cy="37225"/>
            </a:xfrm>
            <a:custGeom>
              <a:rect b="b" l="l" r="r" t="t"/>
              <a:pathLst>
                <a:path extrusionOk="0" h="1489" w="1489">
                  <a:moveTo>
                    <a:pt x="739" y="0"/>
                  </a:moveTo>
                  <a:cubicBezTo>
                    <a:pt x="334" y="0"/>
                    <a:pt x="1" y="334"/>
                    <a:pt x="1" y="750"/>
                  </a:cubicBezTo>
                  <a:cubicBezTo>
                    <a:pt x="1" y="1155"/>
                    <a:pt x="334" y="1489"/>
                    <a:pt x="739" y="1489"/>
                  </a:cubicBezTo>
                  <a:cubicBezTo>
                    <a:pt x="1155" y="1489"/>
                    <a:pt x="1489" y="1155"/>
                    <a:pt x="1489" y="750"/>
                  </a:cubicBezTo>
                  <a:cubicBezTo>
                    <a:pt x="1489" y="334"/>
                    <a:pt x="1155" y="0"/>
                    <a:pt x="7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3"/>
            <p:cNvSpPr/>
            <p:nvPr/>
          </p:nvSpPr>
          <p:spPr>
            <a:xfrm>
              <a:off x="3629900" y="2021200"/>
              <a:ext cx="17300" cy="17300"/>
            </a:xfrm>
            <a:custGeom>
              <a:rect b="b" l="l" r="r" t="t"/>
              <a:pathLst>
                <a:path extrusionOk="0" h="692" w="692">
                  <a:moveTo>
                    <a:pt x="346" y="1"/>
                  </a:moveTo>
                  <a:cubicBezTo>
                    <a:pt x="156" y="1"/>
                    <a:pt x="1" y="156"/>
                    <a:pt x="1" y="346"/>
                  </a:cubicBezTo>
                  <a:cubicBezTo>
                    <a:pt x="1" y="537"/>
                    <a:pt x="156" y="692"/>
                    <a:pt x="346" y="692"/>
                  </a:cubicBezTo>
                  <a:cubicBezTo>
                    <a:pt x="537" y="692"/>
                    <a:pt x="691" y="537"/>
                    <a:pt x="691" y="346"/>
                  </a:cubicBezTo>
                  <a:cubicBezTo>
                    <a:pt x="691" y="156"/>
                    <a:pt x="537" y="1"/>
                    <a:pt x="3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3"/>
            <p:cNvSpPr/>
            <p:nvPr/>
          </p:nvSpPr>
          <p:spPr>
            <a:xfrm>
              <a:off x="3329275" y="1550625"/>
              <a:ext cx="31875" cy="32175"/>
            </a:xfrm>
            <a:custGeom>
              <a:rect b="b" l="l" r="r" t="t"/>
              <a:pathLst>
                <a:path extrusionOk="0" h="1287" w="1275">
                  <a:moveTo>
                    <a:pt x="643" y="0"/>
                  </a:moveTo>
                  <a:cubicBezTo>
                    <a:pt x="286" y="0"/>
                    <a:pt x="0" y="286"/>
                    <a:pt x="0" y="643"/>
                  </a:cubicBezTo>
                  <a:cubicBezTo>
                    <a:pt x="0" y="988"/>
                    <a:pt x="286" y="1286"/>
                    <a:pt x="643" y="1286"/>
                  </a:cubicBezTo>
                  <a:cubicBezTo>
                    <a:pt x="989" y="1286"/>
                    <a:pt x="1274" y="988"/>
                    <a:pt x="1274" y="643"/>
                  </a:cubicBezTo>
                  <a:cubicBezTo>
                    <a:pt x="1274" y="286"/>
                    <a:pt x="989" y="0"/>
                    <a:pt x="6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3"/>
            <p:cNvSpPr/>
            <p:nvPr/>
          </p:nvSpPr>
          <p:spPr>
            <a:xfrm>
              <a:off x="3242650" y="1263075"/>
              <a:ext cx="41700" cy="41700"/>
            </a:xfrm>
            <a:custGeom>
              <a:rect b="b" l="l" r="r" t="t"/>
              <a:pathLst>
                <a:path extrusionOk="0" h="1668" w="1668">
                  <a:moveTo>
                    <a:pt x="834" y="1"/>
                  </a:moveTo>
                  <a:cubicBezTo>
                    <a:pt x="370" y="1"/>
                    <a:pt x="1" y="370"/>
                    <a:pt x="1" y="834"/>
                  </a:cubicBezTo>
                  <a:cubicBezTo>
                    <a:pt x="1" y="1287"/>
                    <a:pt x="370" y="1668"/>
                    <a:pt x="834" y="1668"/>
                  </a:cubicBezTo>
                  <a:cubicBezTo>
                    <a:pt x="1287" y="1668"/>
                    <a:pt x="1668" y="1287"/>
                    <a:pt x="1668" y="834"/>
                  </a:cubicBezTo>
                  <a:cubicBezTo>
                    <a:pt x="1668" y="370"/>
                    <a:pt x="1287" y="1"/>
                    <a:pt x="8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3"/>
            <p:cNvSpPr/>
            <p:nvPr/>
          </p:nvSpPr>
          <p:spPr>
            <a:xfrm>
              <a:off x="3135500" y="1030900"/>
              <a:ext cx="40800" cy="40825"/>
            </a:xfrm>
            <a:custGeom>
              <a:rect b="b" l="l" r="r" t="t"/>
              <a:pathLst>
                <a:path extrusionOk="0" h="1633" w="1632">
                  <a:moveTo>
                    <a:pt x="822" y="1"/>
                  </a:moveTo>
                  <a:cubicBezTo>
                    <a:pt x="370" y="1"/>
                    <a:pt x="0" y="370"/>
                    <a:pt x="0" y="822"/>
                  </a:cubicBezTo>
                  <a:cubicBezTo>
                    <a:pt x="0" y="1263"/>
                    <a:pt x="370" y="1632"/>
                    <a:pt x="822" y="1632"/>
                  </a:cubicBezTo>
                  <a:cubicBezTo>
                    <a:pt x="1263" y="1632"/>
                    <a:pt x="1632" y="1263"/>
                    <a:pt x="1632" y="822"/>
                  </a:cubicBezTo>
                  <a:cubicBezTo>
                    <a:pt x="1632" y="370"/>
                    <a:pt x="1263" y="1"/>
                    <a:pt x="8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3"/>
            <p:cNvSpPr/>
            <p:nvPr/>
          </p:nvSpPr>
          <p:spPr>
            <a:xfrm>
              <a:off x="2771775" y="1236600"/>
              <a:ext cx="39600" cy="39300"/>
            </a:xfrm>
            <a:custGeom>
              <a:rect b="b" l="l" r="r" t="t"/>
              <a:pathLst>
                <a:path extrusionOk="0" h="1572" w="1584">
                  <a:moveTo>
                    <a:pt x="798" y="0"/>
                  </a:moveTo>
                  <a:cubicBezTo>
                    <a:pt x="357" y="0"/>
                    <a:pt x="0" y="357"/>
                    <a:pt x="0" y="786"/>
                  </a:cubicBezTo>
                  <a:cubicBezTo>
                    <a:pt x="0" y="1226"/>
                    <a:pt x="357" y="1572"/>
                    <a:pt x="798" y="1572"/>
                  </a:cubicBezTo>
                  <a:cubicBezTo>
                    <a:pt x="1226" y="1572"/>
                    <a:pt x="1584" y="1226"/>
                    <a:pt x="1584" y="786"/>
                  </a:cubicBezTo>
                  <a:cubicBezTo>
                    <a:pt x="1584" y="357"/>
                    <a:pt x="1226" y="0"/>
                    <a:pt x="7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3"/>
            <p:cNvSpPr/>
            <p:nvPr/>
          </p:nvSpPr>
          <p:spPr>
            <a:xfrm>
              <a:off x="2609550" y="1569675"/>
              <a:ext cx="32750" cy="32750"/>
            </a:xfrm>
            <a:custGeom>
              <a:rect b="b" l="l" r="r" t="t"/>
              <a:pathLst>
                <a:path extrusionOk="0" h="1310" w="1310">
                  <a:moveTo>
                    <a:pt x="655" y="0"/>
                  </a:moveTo>
                  <a:cubicBezTo>
                    <a:pt x="298" y="0"/>
                    <a:pt x="0" y="286"/>
                    <a:pt x="0" y="655"/>
                  </a:cubicBezTo>
                  <a:cubicBezTo>
                    <a:pt x="0" y="1012"/>
                    <a:pt x="298" y="1310"/>
                    <a:pt x="655" y="1310"/>
                  </a:cubicBezTo>
                  <a:cubicBezTo>
                    <a:pt x="1024" y="1310"/>
                    <a:pt x="1310" y="1012"/>
                    <a:pt x="1310" y="655"/>
                  </a:cubicBezTo>
                  <a:cubicBezTo>
                    <a:pt x="1310" y="286"/>
                    <a:pt x="1024" y="0"/>
                    <a:pt x="6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3"/>
            <p:cNvSpPr/>
            <p:nvPr/>
          </p:nvSpPr>
          <p:spPr>
            <a:xfrm>
              <a:off x="2515475" y="1439000"/>
              <a:ext cx="32775" cy="32775"/>
            </a:xfrm>
            <a:custGeom>
              <a:rect b="b" l="l" r="r" t="t"/>
              <a:pathLst>
                <a:path extrusionOk="0" h="1311" w="1311">
                  <a:moveTo>
                    <a:pt x="656" y="0"/>
                  </a:moveTo>
                  <a:cubicBezTo>
                    <a:pt x="298" y="0"/>
                    <a:pt x="1" y="298"/>
                    <a:pt x="1" y="655"/>
                  </a:cubicBezTo>
                  <a:cubicBezTo>
                    <a:pt x="1" y="1012"/>
                    <a:pt x="298" y="1310"/>
                    <a:pt x="656" y="1310"/>
                  </a:cubicBezTo>
                  <a:cubicBezTo>
                    <a:pt x="1025" y="1310"/>
                    <a:pt x="1310" y="1012"/>
                    <a:pt x="1310" y="655"/>
                  </a:cubicBezTo>
                  <a:cubicBezTo>
                    <a:pt x="1310" y="298"/>
                    <a:pt x="1025" y="0"/>
                    <a:pt x="6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3"/>
            <p:cNvSpPr/>
            <p:nvPr/>
          </p:nvSpPr>
          <p:spPr>
            <a:xfrm>
              <a:off x="2164250" y="1665225"/>
              <a:ext cx="18775" cy="18775"/>
            </a:xfrm>
            <a:custGeom>
              <a:rect b="b" l="l" r="r" t="t"/>
              <a:pathLst>
                <a:path extrusionOk="0" h="751" w="751">
                  <a:moveTo>
                    <a:pt x="381" y="0"/>
                  </a:moveTo>
                  <a:cubicBezTo>
                    <a:pt x="167" y="0"/>
                    <a:pt x="0" y="167"/>
                    <a:pt x="0" y="369"/>
                  </a:cubicBezTo>
                  <a:cubicBezTo>
                    <a:pt x="0" y="584"/>
                    <a:pt x="167" y="750"/>
                    <a:pt x="381" y="750"/>
                  </a:cubicBezTo>
                  <a:cubicBezTo>
                    <a:pt x="584" y="750"/>
                    <a:pt x="750" y="584"/>
                    <a:pt x="750" y="369"/>
                  </a:cubicBezTo>
                  <a:cubicBezTo>
                    <a:pt x="750" y="167"/>
                    <a:pt x="584" y="0"/>
                    <a:pt x="3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3"/>
            <p:cNvSpPr/>
            <p:nvPr/>
          </p:nvSpPr>
          <p:spPr>
            <a:xfrm>
              <a:off x="1924625" y="1280350"/>
              <a:ext cx="4500" cy="4475"/>
            </a:xfrm>
            <a:custGeom>
              <a:rect b="b" l="l" r="r" t="t"/>
              <a:pathLst>
                <a:path extrusionOk="0" h="179" w="180">
                  <a:moveTo>
                    <a:pt x="96" y="0"/>
                  </a:moveTo>
                  <a:cubicBezTo>
                    <a:pt x="48" y="0"/>
                    <a:pt x="1" y="48"/>
                    <a:pt x="1" y="96"/>
                  </a:cubicBezTo>
                  <a:cubicBezTo>
                    <a:pt x="1" y="143"/>
                    <a:pt x="48" y="179"/>
                    <a:pt x="96" y="179"/>
                  </a:cubicBezTo>
                  <a:cubicBezTo>
                    <a:pt x="144" y="179"/>
                    <a:pt x="179" y="143"/>
                    <a:pt x="179" y="96"/>
                  </a:cubicBezTo>
                  <a:cubicBezTo>
                    <a:pt x="179" y="48"/>
                    <a:pt x="144" y="0"/>
                    <a:pt x="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3"/>
            <p:cNvSpPr/>
            <p:nvPr/>
          </p:nvSpPr>
          <p:spPr>
            <a:xfrm>
              <a:off x="1887725" y="1233625"/>
              <a:ext cx="22350" cy="22350"/>
            </a:xfrm>
            <a:custGeom>
              <a:rect b="b" l="l" r="r" t="t"/>
              <a:pathLst>
                <a:path extrusionOk="0" h="894" w="894">
                  <a:moveTo>
                    <a:pt x="453" y="0"/>
                  </a:moveTo>
                  <a:cubicBezTo>
                    <a:pt x="203" y="0"/>
                    <a:pt x="0" y="202"/>
                    <a:pt x="0" y="453"/>
                  </a:cubicBezTo>
                  <a:cubicBezTo>
                    <a:pt x="0" y="691"/>
                    <a:pt x="203" y="893"/>
                    <a:pt x="453" y="893"/>
                  </a:cubicBezTo>
                  <a:cubicBezTo>
                    <a:pt x="703" y="893"/>
                    <a:pt x="893" y="691"/>
                    <a:pt x="893" y="453"/>
                  </a:cubicBezTo>
                  <a:cubicBezTo>
                    <a:pt x="893" y="202"/>
                    <a:pt x="703" y="0"/>
                    <a:pt x="4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3"/>
            <p:cNvSpPr/>
            <p:nvPr/>
          </p:nvSpPr>
          <p:spPr>
            <a:xfrm>
              <a:off x="3278075" y="2278375"/>
              <a:ext cx="29800" cy="29800"/>
            </a:xfrm>
            <a:custGeom>
              <a:rect b="b" l="l" r="r" t="t"/>
              <a:pathLst>
                <a:path extrusionOk="0" h="1192" w="1192">
                  <a:moveTo>
                    <a:pt x="596" y="1"/>
                  </a:moveTo>
                  <a:cubicBezTo>
                    <a:pt x="262" y="1"/>
                    <a:pt x="1" y="263"/>
                    <a:pt x="1" y="596"/>
                  </a:cubicBezTo>
                  <a:cubicBezTo>
                    <a:pt x="1" y="930"/>
                    <a:pt x="262" y="1192"/>
                    <a:pt x="596" y="1192"/>
                  </a:cubicBezTo>
                  <a:cubicBezTo>
                    <a:pt x="917" y="1192"/>
                    <a:pt x="1191" y="930"/>
                    <a:pt x="1191" y="596"/>
                  </a:cubicBezTo>
                  <a:cubicBezTo>
                    <a:pt x="1191" y="263"/>
                    <a:pt x="917" y="1"/>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3"/>
            <p:cNvSpPr/>
            <p:nvPr/>
          </p:nvSpPr>
          <p:spPr>
            <a:xfrm>
              <a:off x="2512200" y="1864050"/>
              <a:ext cx="19375" cy="19075"/>
            </a:xfrm>
            <a:custGeom>
              <a:rect b="b" l="l" r="r" t="t"/>
              <a:pathLst>
                <a:path extrusionOk="0" h="763" w="775">
                  <a:moveTo>
                    <a:pt x="382" y="0"/>
                  </a:moveTo>
                  <a:cubicBezTo>
                    <a:pt x="179" y="0"/>
                    <a:pt x="1" y="167"/>
                    <a:pt x="1" y="381"/>
                  </a:cubicBezTo>
                  <a:cubicBezTo>
                    <a:pt x="1" y="596"/>
                    <a:pt x="179" y="762"/>
                    <a:pt x="382" y="762"/>
                  </a:cubicBezTo>
                  <a:cubicBezTo>
                    <a:pt x="596" y="762"/>
                    <a:pt x="775" y="596"/>
                    <a:pt x="775" y="381"/>
                  </a:cubicBezTo>
                  <a:cubicBezTo>
                    <a:pt x="775" y="167"/>
                    <a:pt x="596" y="0"/>
                    <a:pt x="3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3"/>
            <p:cNvSpPr/>
            <p:nvPr/>
          </p:nvSpPr>
          <p:spPr>
            <a:xfrm>
              <a:off x="2409225" y="1893225"/>
              <a:ext cx="35725" cy="35750"/>
            </a:xfrm>
            <a:custGeom>
              <a:rect b="b" l="l" r="r" t="t"/>
              <a:pathLst>
                <a:path extrusionOk="0" h="1430" w="1429">
                  <a:moveTo>
                    <a:pt x="715" y="0"/>
                  </a:moveTo>
                  <a:cubicBezTo>
                    <a:pt x="322" y="0"/>
                    <a:pt x="0" y="322"/>
                    <a:pt x="0" y="715"/>
                  </a:cubicBezTo>
                  <a:cubicBezTo>
                    <a:pt x="0" y="1108"/>
                    <a:pt x="322" y="1429"/>
                    <a:pt x="715" y="1429"/>
                  </a:cubicBezTo>
                  <a:cubicBezTo>
                    <a:pt x="1107" y="1429"/>
                    <a:pt x="1429" y="1108"/>
                    <a:pt x="1429" y="715"/>
                  </a:cubicBezTo>
                  <a:cubicBezTo>
                    <a:pt x="1429" y="322"/>
                    <a:pt x="1107" y="0"/>
                    <a:pt x="7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3"/>
            <p:cNvSpPr/>
            <p:nvPr/>
          </p:nvSpPr>
          <p:spPr>
            <a:xfrm>
              <a:off x="2377075" y="2003050"/>
              <a:ext cx="26225" cy="25925"/>
            </a:xfrm>
            <a:custGeom>
              <a:rect b="b" l="l" r="r" t="t"/>
              <a:pathLst>
                <a:path extrusionOk="0" h="1037" w="1049">
                  <a:moveTo>
                    <a:pt x="524" y="1"/>
                  </a:moveTo>
                  <a:cubicBezTo>
                    <a:pt x="238" y="1"/>
                    <a:pt x="0" y="239"/>
                    <a:pt x="0" y="525"/>
                  </a:cubicBezTo>
                  <a:cubicBezTo>
                    <a:pt x="0" y="810"/>
                    <a:pt x="238" y="1037"/>
                    <a:pt x="524" y="1037"/>
                  </a:cubicBezTo>
                  <a:cubicBezTo>
                    <a:pt x="810" y="1037"/>
                    <a:pt x="1048" y="810"/>
                    <a:pt x="1048" y="525"/>
                  </a:cubicBezTo>
                  <a:cubicBezTo>
                    <a:pt x="1048" y="239"/>
                    <a:pt x="810" y="1"/>
                    <a:pt x="5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3"/>
            <p:cNvSpPr/>
            <p:nvPr/>
          </p:nvSpPr>
          <p:spPr>
            <a:xfrm>
              <a:off x="1935050" y="2370350"/>
              <a:ext cx="35150" cy="34850"/>
            </a:xfrm>
            <a:custGeom>
              <a:rect b="b" l="l" r="r" t="t"/>
              <a:pathLst>
                <a:path extrusionOk="0" h="1394" w="1406">
                  <a:moveTo>
                    <a:pt x="703" y="1"/>
                  </a:moveTo>
                  <a:cubicBezTo>
                    <a:pt x="322" y="1"/>
                    <a:pt x="1" y="311"/>
                    <a:pt x="1" y="703"/>
                  </a:cubicBezTo>
                  <a:cubicBezTo>
                    <a:pt x="1" y="1084"/>
                    <a:pt x="322" y="1394"/>
                    <a:pt x="703" y="1394"/>
                  </a:cubicBezTo>
                  <a:cubicBezTo>
                    <a:pt x="1084" y="1394"/>
                    <a:pt x="1405" y="1084"/>
                    <a:pt x="1405" y="703"/>
                  </a:cubicBezTo>
                  <a:cubicBezTo>
                    <a:pt x="1405" y="311"/>
                    <a:pt x="1084" y="1"/>
                    <a:pt x="7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3"/>
            <p:cNvSpPr/>
            <p:nvPr/>
          </p:nvSpPr>
          <p:spPr>
            <a:xfrm>
              <a:off x="1646625" y="1759275"/>
              <a:ext cx="23825" cy="23825"/>
            </a:xfrm>
            <a:custGeom>
              <a:rect b="b" l="l" r="r" t="t"/>
              <a:pathLst>
                <a:path extrusionOk="0" h="953" w="953">
                  <a:moveTo>
                    <a:pt x="477" y="0"/>
                  </a:moveTo>
                  <a:cubicBezTo>
                    <a:pt x="215" y="0"/>
                    <a:pt x="0" y="215"/>
                    <a:pt x="0" y="477"/>
                  </a:cubicBezTo>
                  <a:cubicBezTo>
                    <a:pt x="0" y="739"/>
                    <a:pt x="215" y="953"/>
                    <a:pt x="477" y="953"/>
                  </a:cubicBezTo>
                  <a:cubicBezTo>
                    <a:pt x="750" y="953"/>
                    <a:pt x="953" y="739"/>
                    <a:pt x="953" y="477"/>
                  </a:cubicBezTo>
                  <a:cubicBezTo>
                    <a:pt x="953" y="215"/>
                    <a:pt x="750" y="0"/>
                    <a:pt x="4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3"/>
            <p:cNvSpPr/>
            <p:nvPr/>
          </p:nvSpPr>
          <p:spPr>
            <a:xfrm>
              <a:off x="1306400" y="1541400"/>
              <a:ext cx="25925" cy="25900"/>
            </a:xfrm>
            <a:custGeom>
              <a:rect b="b" l="l" r="r" t="t"/>
              <a:pathLst>
                <a:path extrusionOk="0" h="1036" w="1037">
                  <a:moveTo>
                    <a:pt x="524" y="0"/>
                  </a:moveTo>
                  <a:cubicBezTo>
                    <a:pt x="227" y="0"/>
                    <a:pt x="1" y="226"/>
                    <a:pt x="1" y="512"/>
                  </a:cubicBezTo>
                  <a:cubicBezTo>
                    <a:pt x="1" y="810"/>
                    <a:pt x="227" y="1036"/>
                    <a:pt x="524" y="1036"/>
                  </a:cubicBezTo>
                  <a:cubicBezTo>
                    <a:pt x="810" y="1036"/>
                    <a:pt x="1036" y="810"/>
                    <a:pt x="1036" y="512"/>
                  </a:cubicBezTo>
                  <a:cubicBezTo>
                    <a:pt x="1036" y="226"/>
                    <a:pt x="810" y="0"/>
                    <a:pt x="5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3"/>
            <p:cNvSpPr/>
            <p:nvPr/>
          </p:nvSpPr>
          <p:spPr>
            <a:xfrm>
              <a:off x="1105175" y="2309950"/>
              <a:ext cx="33375" cy="33650"/>
            </a:xfrm>
            <a:custGeom>
              <a:rect b="b" l="l" r="r" t="t"/>
              <a:pathLst>
                <a:path extrusionOk="0" h="1346" w="1335">
                  <a:moveTo>
                    <a:pt x="668" y="0"/>
                  </a:moveTo>
                  <a:cubicBezTo>
                    <a:pt x="299" y="0"/>
                    <a:pt x="1" y="298"/>
                    <a:pt x="1" y="667"/>
                  </a:cubicBezTo>
                  <a:cubicBezTo>
                    <a:pt x="1" y="1048"/>
                    <a:pt x="299" y="1345"/>
                    <a:pt x="668" y="1345"/>
                  </a:cubicBezTo>
                  <a:cubicBezTo>
                    <a:pt x="1037" y="1345"/>
                    <a:pt x="1334" y="1048"/>
                    <a:pt x="1334" y="667"/>
                  </a:cubicBezTo>
                  <a:cubicBezTo>
                    <a:pt x="1334" y="298"/>
                    <a:pt x="1037" y="0"/>
                    <a:pt x="6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3"/>
            <p:cNvSpPr/>
            <p:nvPr/>
          </p:nvSpPr>
          <p:spPr>
            <a:xfrm>
              <a:off x="500350" y="1940250"/>
              <a:ext cx="37225" cy="37225"/>
            </a:xfrm>
            <a:custGeom>
              <a:rect b="b" l="l" r="r" t="t"/>
              <a:pathLst>
                <a:path extrusionOk="0" h="1489" w="1489">
                  <a:moveTo>
                    <a:pt x="751" y="0"/>
                  </a:moveTo>
                  <a:cubicBezTo>
                    <a:pt x="334" y="0"/>
                    <a:pt x="0" y="334"/>
                    <a:pt x="0" y="739"/>
                  </a:cubicBezTo>
                  <a:cubicBezTo>
                    <a:pt x="0" y="1155"/>
                    <a:pt x="334" y="1489"/>
                    <a:pt x="751" y="1489"/>
                  </a:cubicBezTo>
                  <a:cubicBezTo>
                    <a:pt x="1155" y="1489"/>
                    <a:pt x="1489" y="1155"/>
                    <a:pt x="1489" y="739"/>
                  </a:cubicBezTo>
                  <a:cubicBezTo>
                    <a:pt x="1489" y="334"/>
                    <a:pt x="1155" y="0"/>
                    <a:pt x="7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3"/>
            <p:cNvSpPr/>
            <p:nvPr/>
          </p:nvSpPr>
          <p:spPr>
            <a:xfrm>
              <a:off x="6549925" y="1240750"/>
              <a:ext cx="34250" cy="34275"/>
            </a:xfrm>
            <a:custGeom>
              <a:rect b="b" l="l" r="r" t="t"/>
              <a:pathLst>
                <a:path extrusionOk="0" h="1371" w="1370">
                  <a:moveTo>
                    <a:pt x="691" y="1"/>
                  </a:moveTo>
                  <a:cubicBezTo>
                    <a:pt x="310" y="1"/>
                    <a:pt x="0" y="298"/>
                    <a:pt x="0" y="679"/>
                  </a:cubicBezTo>
                  <a:cubicBezTo>
                    <a:pt x="0" y="1060"/>
                    <a:pt x="310" y="1370"/>
                    <a:pt x="691" y="1370"/>
                  </a:cubicBezTo>
                  <a:cubicBezTo>
                    <a:pt x="1060" y="1370"/>
                    <a:pt x="1369" y="1060"/>
                    <a:pt x="1369" y="679"/>
                  </a:cubicBezTo>
                  <a:cubicBezTo>
                    <a:pt x="1369" y="298"/>
                    <a:pt x="1060" y="1"/>
                    <a:pt x="6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3"/>
            <p:cNvSpPr/>
            <p:nvPr/>
          </p:nvSpPr>
          <p:spPr>
            <a:xfrm>
              <a:off x="6388000" y="1369050"/>
              <a:ext cx="36625" cy="36625"/>
            </a:xfrm>
            <a:custGeom>
              <a:rect b="b" l="l" r="r" t="t"/>
              <a:pathLst>
                <a:path extrusionOk="0" h="1465" w="1465">
                  <a:moveTo>
                    <a:pt x="738" y="0"/>
                  </a:moveTo>
                  <a:cubicBezTo>
                    <a:pt x="333" y="0"/>
                    <a:pt x="0" y="322"/>
                    <a:pt x="0" y="727"/>
                  </a:cubicBezTo>
                  <a:cubicBezTo>
                    <a:pt x="0" y="1132"/>
                    <a:pt x="333" y="1465"/>
                    <a:pt x="738" y="1465"/>
                  </a:cubicBezTo>
                  <a:cubicBezTo>
                    <a:pt x="1131" y="1465"/>
                    <a:pt x="1465" y="1132"/>
                    <a:pt x="1465" y="727"/>
                  </a:cubicBezTo>
                  <a:cubicBezTo>
                    <a:pt x="1465" y="322"/>
                    <a:pt x="1131" y="0"/>
                    <a:pt x="73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3"/>
            <p:cNvSpPr/>
            <p:nvPr/>
          </p:nvSpPr>
          <p:spPr>
            <a:xfrm>
              <a:off x="5966200" y="1395550"/>
              <a:ext cx="26825" cy="26800"/>
            </a:xfrm>
            <a:custGeom>
              <a:rect b="b" l="l" r="r" t="t"/>
              <a:pathLst>
                <a:path extrusionOk="0" h="1072" w="1073">
                  <a:moveTo>
                    <a:pt x="537" y="0"/>
                  </a:moveTo>
                  <a:cubicBezTo>
                    <a:pt x="239" y="0"/>
                    <a:pt x="1" y="238"/>
                    <a:pt x="1" y="536"/>
                  </a:cubicBezTo>
                  <a:cubicBezTo>
                    <a:pt x="1" y="834"/>
                    <a:pt x="239" y="1072"/>
                    <a:pt x="537" y="1072"/>
                  </a:cubicBezTo>
                  <a:cubicBezTo>
                    <a:pt x="834" y="1072"/>
                    <a:pt x="1072" y="834"/>
                    <a:pt x="1072" y="536"/>
                  </a:cubicBezTo>
                  <a:cubicBezTo>
                    <a:pt x="1072" y="238"/>
                    <a:pt x="834" y="0"/>
                    <a:pt x="53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3"/>
            <p:cNvSpPr/>
            <p:nvPr/>
          </p:nvSpPr>
          <p:spPr>
            <a:xfrm>
              <a:off x="5991500" y="1832800"/>
              <a:ext cx="34850" cy="34850"/>
            </a:xfrm>
            <a:custGeom>
              <a:rect b="b" l="l" r="r" t="t"/>
              <a:pathLst>
                <a:path extrusionOk="0" h="1394" w="1394">
                  <a:moveTo>
                    <a:pt x="703" y="0"/>
                  </a:moveTo>
                  <a:cubicBezTo>
                    <a:pt x="310" y="0"/>
                    <a:pt x="1" y="310"/>
                    <a:pt x="1" y="691"/>
                  </a:cubicBezTo>
                  <a:cubicBezTo>
                    <a:pt x="1" y="1084"/>
                    <a:pt x="310" y="1393"/>
                    <a:pt x="703" y="1393"/>
                  </a:cubicBezTo>
                  <a:cubicBezTo>
                    <a:pt x="1084" y="1393"/>
                    <a:pt x="1394" y="1084"/>
                    <a:pt x="1394" y="691"/>
                  </a:cubicBezTo>
                  <a:cubicBezTo>
                    <a:pt x="1394" y="310"/>
                    <a:pt x="1084" y="0"/>
                    <a:pt x="7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a:off x="5933475" y="1914050"/>
              <a:ext cx="37225" cy="37225"/>
            </a:xfrm>
            <a:custGeom>
              <a:rect b="b" l="l" r="r" t="t"/>
              <a:pathLst>
                <a:path extrusionOk="0" h="1489" w="1489">
                  <a:moveTo>
                    <a:pt x="738" y="1"/>
                  </a:moveTo>
                  <a:cubicBezTo>
                    <a:pt x="334" y="1"/>
                    <a:pt x="0" y="334"/>
                    <a:pt x="0" y="751"/>
                  </a:cubicBezTo>
                  <a:cubicBezTo>
                    <a:pt x="0" y="1156"/>
                    <a:pt x="334" y="1489"/>
                    <a:pt x="738" y="1489"/>
                  </a:cubicBezTo>
                  <a:cubicBezTo>
                    <a:pt x="1155" y="1489"/>
                    <a:pt x="1488" y="1156"/>
                    <a:pt x="1488" y="751"/>
                  </a:cubicBezTo>
                  <a:cubicBezTo>
                    <a:pt x="1488" y="334"/>
                    <a:pt x="1155" y="1"/>
                    <a:pt x="7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3"/>
            <p:cNvSpPr/>
            <p:nvPr/>
          </p:nvSpPr>
          <p:spPr>
            <a:xfrm>
              <a:off x="6189750" y="2098300"/>
              <a:ext cx="22950" cy="22950"/>
            </a:xfrm>
            <a:custGeom>
              <a:rect b="b" l="l" r="r" t="t"/>
              <a:pathLst>
                <a:path extrusionOk="0" h="918" w="918">
                  <a:moveTo>
                    <a:pt x="465" y="1"/>
                  </a:moveTo>
                  <a:cubicBezTo>
                    <a:pt x="203" y="1"/>
                    <a:pt x="0" y="203"/>
                    <a:pt x="0" y="465"/>
                  </a:cubicBezTo>
                  <a:cubicBezTo>
                    <a:pt x="0" y="715"/>
                    <a:pt x="203" y="917"/>
                    <a:pt x="465" y="917"/>
                  </a:cubicBezTo>
                  <a:cubicBezTo>
                    <a:pt x="715" y="917"/>
                    <a:pt x="917" y="715"/>
                    <a:pt x="917" y="465"/>
                  </a:cubicBezTo>
                  <a:cubicBezTo>
                    <a:pt x="917" y="203"/>
                    <a:pt x="715" y="1"/>
                    <a:pt x="4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3"/>
            <p:cNvSpPr/>
            <p:nvPr/>
          </p:nvSpPr>
          <p:spPr>
            <a:xfrm>
              <a:off x="6886275" y="2376325"/>
              <a:ext cx="35725" cy="35725"/>
            </a:xfrm>
            <a:custGeom>
              <a:rect b="b" l="l" r="r" t="t"/>
              <a:pathLst>
                <a:path extrusionOk="0" h="1429" w="1429">
                  <a:moveTo>
                    <a:pt x="714" y="0"/>
                  </a:moveTo>
                  <a:cubicBezTo>
                    <a:pt x="322" y="0"/>
                    <a:pt x="0" y="322"/>
                    <a:pt x="0" y="714"/>
                  </a:cubicBezTo>
                  <a:cubicBezTo>
                    <a:pt x="0" y="1107"/>
                    <a:pt x="322" y="1429"/>
                    <a:pt x="714" y="1429"/>
                  </a:cubicBezTo>
                  <a:cubicBezTo>
                    <a:pt x="1107" y="1429"/>
                    <a:pt x="1429" y="1107"/>
                    <a:pt x="1429" y="714"/>
                  </a:cubicBezTo>
                  <a:cubicBezTo>
                    <a:pt x="1429" y="322"/>
                    <a:pt x="1107" y="0"/>
                    <a:pt x="7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3"/>
            <p:cNvSpPr/>
            <p:nvPr/>
          </p:nvSpPr>
          <p:spPr>
            <a:xfrm>
              <a:off x="5543825" y="2273925"/>
              <a:ext cx="19975" cy="19975"/>
            </a:xfrm>
            <a:custGeom>
              <a:rect b="b" l="l" r="r" t="t"/>
              <a:pathLst>
                <a:path extrusionOk="0" h="799" w="799">
                  <a:moveTo>
                    <a:pt x="406" y="0"/>
                  </a:moveTo>
                  <a:cubicBezTo>
                    <a:pt x="180" y="0"/>
                    <a:pt x="1" y="179"/>
                    <a:pt x="1" y="405"/>
                  </a:cubicBezTo>
                  <a:cubicBezTo>
                    <a:pt x="1" y="619"/>
                    <a:pt x="180" y="798"/>
                    <a:pt x="406" y="798"/>
                  </a:cubicBezTo>
                  <a:cubicBezTo>
                    <a:pt x="620" y="798"/>
                    <a:pt x="799" y="619"/>
                    <a:pt x="799" y="405"/>
                  </a:cubicBezTo>
                  <a:cubicBezTo>
                    <a:pt x="799" y="179"/>
                    <a:pt x="620" y="0"/>
                    <a:pt x="4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p:cNvSpPr/>
            <p:nvPr/>
          </p:nvSpPr>
          <p:spPr>
            <a:xfrm>
              <a:off x="6016800" y="2352500"/>
              <a:ext cx="29800" cy="29800"/>
            </a:xfrm>
            <a:custGeom>
              <a:rect b="b" l="l" r="r" t="t"/>
              <a:pathLst>
                <a:path extrusionOk="0" h="1192" w="1192">
                  <a:moveTo>
                    <a:pt x="596" y="1"/>
                  </a:moveTo>
                  <a:cubicBezTo>
                    <a:pt x="263" y="1"/>
                    <a:pt x="1" y="263"/>
                    <a:pt x="1" y="596"/>
                  </a:cubicBezTo>
                  <a:cubicBezTo>
                    <a:pt x="1" y="917"/>
                    <a:pt x="263" y="1191"/>
                    <a:pt x="596" y="1191"/>
                  </a:cubicBezTo>
                  <a:cubicBezTo>
                    <a:pt x="918" y="1191"/>
                    <a:pt x="1192" y="917"/>
                    <a:pt x="1192" y="596"/>
                  </a:cubicBezTo>
                  <a:cubicBezTo>
                    <a:pt x="1192" y="263"/>
                    <a:pt x="918" y="1"/>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p:cNvSpPr/>
            <p:nvPr/>
          </p:nvSpPr>
          <p:spPr>
            <a:xfrm>
              <a:off x="6235875" y="1814050"/>
              <a:ext cx="29200" cy="28900"/>
            </a:xfrm>
            <a:custGeom>
              <a:rect b="b" l="l" r="r" t="t"/>
              <a:pathLst>
                <a:path extrusionOk="0" h="1156" w="1168">
                  <a:moveTo>
                    <a:pt x="584" y="0"/>
                  </a:moveTo>
                  <a:cubicBezTo>
                    <a:pt x="263" y="0"/>
                    <a:pt x="1" y="262"/>
                    <a:pt x="1" y="584"/>
                  </a:cubicBezTo>
                  <a:cubicBezTo>
                    <a:pt x="1" y="905"/>
                    <a:pt x="263" y="1155"/>
                    <a:pt x="584" y="1155"/>
                  </a:cubicBezTo>
                  <a:cubicBezTo>
                    <a:pt x="906" y="1155"/>
                    <a:pt x="1168" y="905"/>
                    <a:pt x="1168" y="584"/>
                  </a:cubicBezTo>
                  <a:cubicBezTo>
                    <a:pt x="1168" y="262"/>
                    <a:pt x="906" y="0"/>
                    <a:pt x="5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p:cNvSpPr/>
            <p:nvPr/>
          </p:nvSpPr>
          <p:spPr>
            <a:xfrm>
              <a:off x="6065625" y="1514600"/>
              <a:ext cx="24425" cy="24425"/>
            </a:xfrm>
            <a:custGeom>
              <a:rect b="b" l="l" r="r" t="t"/>
              <a:pathLst>
                <a:path extrusionOk="0" h="977" w="977">
                  <a:moveTo>
                    <a:pt x="489" y="1"/>
                  </a:moveTo>
                  <a:cubicBezTo>
                    <a:pt x="215" y="1"/>
                    <a:pt x="1" y="215"/>
                    <a:pt x="1" y="489"/>
                  </a:cubicBezTo>
                  <a:cubicBezTo>
                    <a:pt x="1" y="763"/>
                    <a:pt x="215" y="977"/>
                    <a:pt x="489" y="977"/>
                  </a:cubicBezTo>
                  <a:cubicBezTo>
                    <a:pt x="763" y="977"/>
                    <a:pt x="977" y="763"/>
                    <a:pt x="977" y="489"/>
                  </a:cubicBezTo>
                  <a:cubicBezTo>
                    <a:pt x="977" y="215"/>
                    <a:pt x="763" y="1"/>
                    <a:pt x="4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3"/>
            <p:cNvSpPr/>
            <p:nvPr/>
          </p:nvSpPr>
          <p:spPr>
            <a:xfrm>
              <a:off x="6083200" y="1202350"/>
              <a:ext cx="26800" cy="26825"/>
            </a:xfrm>
            <a:custGeom>
              <a:rect b="b" l="l" r="r" t="t"/>
              <a:pathLst>
                <a:path extrusionOk="0" h="1073" w="1072">
                  <a:moveTo>
                    <a:pt x="536" y="1"/>
                  </a:moveTo>
                  <a:cubicBezTo>
                    <a:pt x="250" y="1"/>
                    <a:pt x="0" y="239"/>
                    <a:pt x="0" y="537"/>
                  </a:cubicBezTo>
                  <a:cubicBezTo>
                    <a:pt x="0" y="834"/>
                    <a:pt x="250" y="1073"/>
                    <a:pt x="536" y="1073"/>
                  </a:cubicBezTo>
                  <a:cubicBezTo>
                    <a:pt x="833" y="1073"/>
                    <a:pt x="1072" y="834"/>
                    <a:pt x="1072" y="537"/>
                  </a:cubicBezTo>
                  <a:cubicBezTo>
                    <a:pt x="1072" y="239"/>
                    <a:pt x="833" y="1"/>
                    <a:pt x="5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3"/>
            <p:cNvSpPr/>
            <p:nvPr/>
          </p:nvSpPr>
          <p:spPr>
            <a:xfrm>
              <a:off x="6359125" y="1131225"/>
              <a:ext cx="31275" cy="31275"/>
            </a:xfrm>
            <a:custGeom>
              <a:rect b="b" l="l" r="r" t="t"/>
              <a:pathLst>
                <a:path extrusionOk="0" h="1251" w="1251">
                  <a:moveTo>
                    <a:pt x="619" y="0"/>
                  </a:moveTo>
                  <a:cubicBezTo>
                    <a:pt x="274" y="0"/>
                    <a:pt x="0" y="286"/>
                    <a:pt x="0" y="631"/>
                  </a:cubicBezTo>
                  <a:cubicBezTo>
                    <a:pt x="0" y="977"/>
                    <a:pt x="274" y="1251"/>
                    <a:pt x="619" y="1251"/>
                  </a:cubicBezTo>
                  <a:cubicBezTo>
                    <a:pt x="965" y="1251"/>
                    <a:pt x="1250" y="977"/>
                    <a:pt x="1250" y="631"/>
                  </a:cubicBezTo>
                  <a:cubicBezTo>
                    <a:pt x="1250" y="286"/>
                    <a:pt x="965" y="0"/>
                    <a:pt x="6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3"/>
            <p:cNvSpPr/>
            <p:nvPr/>
          </p:nvSpPr>
          <p:spPr>
            <a:xfrm>
              <a:off x="6908875" y="1251475"/>
              <a:ext cx="26225" cy="26225"/>
            </a:xfrm>
            <a:custGeom>
              <a:rect b="b" l="l" r="r" t="t"/>
              <a:pathLst>
                <a:path extrusionOk="0" h="1049" w="1049">
                  <a:moveTo>
                    <a:pt x="525" y="0"/>
                  </a:moveTo>
                  <a:cubicBezTo>
                    <a:pt x="239" y="0"/>
                    <a:pt x="1" y="239"/>
                    <a:pt x="1" y="524"/>
                  </a:cubicBezTo>
                  <a:cubicBezTo>
                    <a:pt x="1" y="810"/>
                    <a:pt x="239" y="1048"/>
                    <a:pt x="525" y="1048"/>
                  </a:cubicBezTo>
                  <a:cubicBezTo>
                    <a:pt x="811" y="1048"/>
                    <a:pt x="1049" y="810"/>
                    <a:pt x="1049" y="524"/>
                  </a:cubicBezTo>
                  <a:cubicBezTo>
                    <a:pt x="1049" y="239"/>
                    <a:pt x="811" y="0"/>
                    <a:pt x="5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3"/>
            <p:cNvSpPr/>
            <p:nvPr/>
          </p:nvSpPr>
          <p:spPr>
            <a:xfrm>
              <a:off x="4597000" y="1972100"/>
              <a:ext cx="21450" cy="21750"/>
            </a:xfrm>
            <a:custGeom>
              <a:rect b="b" l="l" r="r" t="t"/>
              <a:pathLst>
                <a:path extrusionOk="0" h="870" w="858">
                  <a:moveTo>
                    <a:pt x="429" y="0"/>
                  </a:moveTo>
                  <a:cubicBezTo>
                    <a:pt x="191" y="0"/>
                    <a:pt x="0" y="191"/>
                    <a:pt x="0" y="429"/>
                  </a:cubicBezTo>
                  <a:cubicBezTo>
                    <a:pt x="0" y="679"/>
                    <a:pt x="191" y="870"/>
                    <a:pt x="429" y="870"/>
                  </a:cubicBezTo>
                  <a:cubicBezTo>
                    <a:pt x="667" y="870"/>
                    <a:pt x="857" y="679"/>
                    <a:pt x="857" y="429"/>
                  </a:cubicBezTo>
                  <a:cubicBezTo>
                    <a:pt x="857" y="191"/>
                    <a:pt x="667" y="0"/>
                    <a:pt x="4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3"/>
            <p:cNvSpPr/>
            <p:nvPr/>
          </p:nvSpPr>
          <p:spPr>
            <a:xfrm>
              <a:off x="4300825" y="1460125"/>
              <a:ext cx="36325" cy="36650"/>
            </a:xfrm>
            <a:custGeom>
              <a:rect b="b" l="l" r="r" t="t"/>
              <a:pathLst>
                <a:path extrusionOk="0" h="1466" w="1453">
                  <a:moveTo>
                    <a:pt x="727" y="1"/>
                  </a:moveTo>
                  <a:cubicBezTo>
                    <a:pt x="322" y="1"/>
                    <a:pt x="0" y="334"/>
                    <a:pt x="0" y="739"/>
                  </a:cubicBezTo>
                  <a:cubicBezTo>
                    <a:pt x="0" y="1132"/>
                    <a:pt x="322" y="1465"/>
                    <a:pt x="727" y="1465"/>
                  </a:cubicBezTo>
                  <a:cubicBezTo>
                    <a:pt x="1132" y="1465"/>
                    <a:pt x="1453" y="1132"/>
                    <a:pt x="1453" y="739"/>
                  </a:cubicBezTo>
                  <a:cubicBezTo>
                    <a:pt x="1453" y="334"/>
                    <a:pt x="1132" y="1"/>
                    <a:pt x="7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3"/>
            <p:cNvSpPr/>
            <p:nvPr/>
          </p:nvSpPr>
          <p:spPr>
            <a:xfrm>
              <a:off x="3863875" y="1838150"/>
              <a:ext cx="38125" cy="38125"/>
            </a:xfrm>
            <a:custGeom>
              <a:rect b="b" l="l" r="r" t="t"/>
              <a:pathLst>
                <a:path extrusionOk="0" h="1525" w="1525">
                  <a:moveTo>
                    <a:pt x="762" y="1"/>
                  </a:moveTo>
                  <a:cubicBezTo>
                    <a:pt x="345" y="1"/>
                    <a:pt x="0" y="346"/>
                    <a:pt x="0" y="763"/>
                  </a:cubicBezTo>
                  <a:cubicBezTo>
                    <a:pt x="0" y="1179"/>
                    <a:pt x="345" y="1525"/>
                    <a:pt x="762" y="1525"/>
                  </a:cubicBezTo>
                  <a:cubicBezTo>
                    <a:pt x="1179" y="1525"/>
                    <a:pt x="1524" y="1179"/>
                    <a:pt x="1524" y="763"/>
                  </a:cubicBezTo>
                  <a:cubicBezTo>
                    <a:pt x="1524" y="346"/>
                    <a:pt x="1179" y="1"/>
                    <a:pt x="7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3"/>
            <p:cNvSpPr/>
            <p:nvPr/>
          </p:nvSpPr>
          <p:spPr>
            <a:xfrm>
              <a:off x="3494475" y="1414875"/>
              <a:ext cx="18775" cy="18500"/>
            </a:xfrm>
            <a:custGeom>
              <a:rect b="b" l="l" r="r" t="t"/>
              <a:pathLst>
                <a:path extrusionOk="0" h="740" w="751">
                  <a:moveTo>
                    <a:pt x="369" y="1"/>
                  </a:moveTo>
                  <a:cubicBezTo>
                    <a:pt x="167" y="1"/>
                    <a:pt x="0" y="168"/>
                    <a:pt x="0" y="370"/>
                  </a:cubicBezTo>
                  <a:cubicBezTo>
                    <a:pt x="0" y="572"/>
                    <a:pt x="167" y="739"/>
                    <a:pt x="369" y="739"/>
                  </a:cubicBezTo>
                  <a:cubicBezTo>
                    <a:pt x="584" y="739"/>
                    <a:pt x="750" y="572"/>
                    <a:pt x="750" y="370"/>
                  </a:cubicBezTo>
                  <a:cubicBezTo>
                    <a:pt x="750" y="168"/>
                    <a:pt x="584" y="1"/>
                    <a:pt x="3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3"/>
            <p:cNvSpPr/>
            <p:nvPr/>
          </p:nvSpPr>
          <p:spPr>
            <a:xfrm>
              <a:off x="2758675" y="1504775"/>
              <a:ext cx="26500" cy="26825"/>
            </a:xfrm>
            <a:custGeom>
              <a:rect b="b" l="l" r="r" t="t"/>
              <a:pathLst>
                <a:path extrusionOk="0" h="1073" w="1060">
                  <a:moveTo>
                    <a:pt x="536" y="1"/>
                  </a:moveTo>
                  <a:cubicBezTo>
                    <a:pt x="238" y="1"/>
                    <a:pt x="0" y="239"/>
                    <a:pt x="0" y="536"/>
                  </a:cubicBezTo>
                  <a:cubicBezTo>
                    <a:pt x="0" y="834"/>
                    <a:pt x="238" y="1072"/>
                    <a:pt x="536" y="1072"/>
                  </a:cubicBezTo>
                  <a:cubicBezTo>
                    <a:pt x="822" y="1072"/>
                    <a:pt x="1060" y="834"/>
                    <a:pt x="1060" y="536"/>
                  </a:cubicBezTo>
                  <a:cubicBezTo>
                    <a:pt x="1060" y="239"/>
                    <a:pt x="822" y="1"/>
                    <a:pt x="5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3"/>
            <p:cNvSpPr/>
            <p:nvPr/>
          </p:nvSpPr>
          <p:spPr>
            <a:xfrm>
              <a:off x="2516975" y="2133425"/>
              <a:ext cx="32175" cy="31875"/>
            </a:xfrm>
            <a:custGeom>
              <a:rect b="b" l="l" r="r" t="t"/>
              <a:pathLst>
                <a:path extrusionOk="0" h="1275" w="1287">
                  <a:moveTo>
                    <a:pt x="643" y="1"/>
                  </a:moveTo>
                  <a:cubicBezTo>
                    <a:pt x="286" y="1"/>
                    <a:pt x="0" y="286"/>
                    <a:pt x="0" y="632"/>
                  </a:cubicBezTo>
                  <a:cubicBezTo>
                    <a:pt x="0" y="989"/>
                    <a:pt x="286" y="1275"/>
                    <a:pt x="643" y="1275"/>
                  </a:cubicBezTo>
                  <a:cubicBezTo>
                    <a:pt x="1000" y="1275"/>
                    <a:pt x="1286" y="989"/>
                    <a:pt x="1286" y="632"/>
                  </a:cubicBezTo>
                  <a:cubicBezTo>
                    <a:pt x="1286" y="286"/>
                    <a:pt x="1000" y="1"/>
                    <a:pt x="6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3"/>
            <p:cNvSpPr/>
            <p:nvPr/>
          </p:nvSpPr>
          <p:spPr>
            <a:xfrm>
              <a:off x="2105900" y="2011675"/>
              <a:ext cx="38725" cy="38725"/>
            </a:xfrm>
            <a:custGeom>
              <a:rect b="b" l="l" r="r" t="t"/>
              <a:pathLst>
                <a:path extrusionOk="0" h="1549" w="1549">
                  <a:moveTo>
                    <a:pt x="775" y="1"/>
                  </a:moveTo>
                  <a:cubicBezTo>
                    <a:pt x="346" y="1"/>
                    <a:pt x="1" y="346"/>
                    <a:pt x="1" y="775"/>
                  </a:cubicBezTo>
                  <a:cubicBezTo>
                    <a:pt x="1" y="1203"/>
                    <a:pt x="346" y="1549"/>
                    <a:pt x="775" y="1549"/>
                  </a:cubicBezTo>
                  <a:cubicBezTo>
                    <a:pt x="1203" y="1549"/>
                    <a:pt x="1549" y="1203"/>
                    <a:pt x="1549" y="775"/>
                  </a:cubicBezTo>
                  <a:cubicBezTo>
                    <a:pt x="1549" y="346"/>
                    <a:pt x="1203" y="1"/>
                    <a:pt x="7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 name="Google Shape;193;p13"/>
          <p:cNvSpPr txBox="1"/>
          <p:nvPr>
            <p:ph idx="1" type="subTitle"/>
          </p:nvPr>
        </p:nvSpPr>
        <p:spPr>
          <a:xfrm>
            <a:off x="5809650" y="533323"/>
            <a:ext cx="1874400" cy="4206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b="1" sz="1800">
                <a:latin typeface="Orbitron"/>
                <a:ea typeface="Orbitron"/>
                <a:cs typeface="Orbitron"/>
                <a:sym typeface="Orbitron"/>
              </a:defRPr>
            </a:lvl2pPr>
            <a:lvl3pPr lvl="2" rtl="0">
              <a:spcBef>
                <a:spcPts val="0"/>
              </a:spcBef>
              <a:spcAft>
                <a:spcPts val="0"/>
              </a:spcAft>
              <a:buNone/>
              <a:defRPr b="1" sz="1800">
                <a:latin typeface="Orbitron"/>
                <a:ea typeface="Orbitron"/>
                <a:cs typeface="Orbitron"/>
                <a:sym typeface="Orbitron"/>
              </a:defRPr>
            </a:lvl3pPr>
            <a:lvl4pPr lvl="3" rtl="0">
              <a:spcBef>
                <a:spcPts val="0"/>
              </a:spcBef>
              <a:spcAft>
                <a:spcPts val="0"/>
              </a:spcAft>
              <a:buNone/>
              <a:defRPr b="1" sz="1800">
                <a:latin typeface="Orbitron"/>
                <a:ea typeface="Orbitron"/>
                <a:cs typeface="Orbitron"/>
                <a:sym typeface="Orbitron"/>
              </a:defRPr>
            </a:lvl4pPr>
            <a:lvl5pPr lvl="4" rtl="0">
              <a:spcBef>
                <a:spcPts val="0"/>
              </a:spcBef>
              <a:spcAft>
                <a:spcPts val="0"/>
              </a:spcAft>
              <a:buNone/>
              <a:defRPr b="1" sz="1800">
                <a:latin typeface="Orbitron"/>
                <a:ea typeface="Orbitron"/>
                <a:cs typeface="Orbitron"/>
                <a:sym typeface="Orbitron"/>
              </a:defRPr>
            </a:lvl5pPr>
            <a:lvl6pPr lvl="5" rtl="0">
              <a:spcBef>
                <a:spcPts val="0"/>
              </a:spcBef>
              <a:spcAft>
                <a:spcPts val="0"/>
              </a:spcAft>
              <a:buNone/>
              <a:defRPr b="1" sz="1800">
                <a:latin typeface="Orbitron"/>
                <a:ea typeface="Orbitron"/>
                <a:cs typeface="Orbitron"/>
                <a:sym typeface="Orbitron"/>
              </a:defRPr>
            </a:lvl6pPr>
            <a:lvl7pPr lvl="6" rtl="0">
              <a:spcBef>
                <a:spcPts val="0"/>
              </a:spcBef>
              <a:spcAft>
                <a:spcPts val="0"/>
              </a:spcAft>
              <a:buNone/>
              <a:defRPr b="1" sz="1800">
                <a:latin typeface="Orbitron"/>
                <a:ea typeface="Orbitron"/>
                <a:cs typeface="Orbitron"/>
                <a:sym typeface="Orbitron"/>
              </a:defRPr>
            </a:lvl7pPr>
            <a:lvl8pPr lvl="7" rtl="0">
              <a:spcBef>
                <a:spcPts val="0"/>
              </a:spcBef>
              <a:spcAft>
                <a:spcPts val="0"/>
              </a:spcAft>
              <a:buNone/>
              <a:defRPr b="1" sz="1800">
                <a:latin typeface="Orbitron"/>
                <a:ea typeface="Orbitron"/>
                <a:cs typeface="Orbitron"/>
                <a:sym typeface="Orbitron"/>
              </a:defRPr>
            </a:lvl8pPr>
            <a:lvl9pPr lvl="8" rtl="0">
              <a:spcBef>
                <a:spcPts val="0"/>
              </a:spcBef>
              <a:spcAft>
                <a:spcPts val="0"/>
              </a:spcAft>
              <a:buNone/>
              <a:defRPr b="1" sz="1800">
                <a:latin typeface="Orbitron"/>
                <a:ea typeface="Orbitron"/>
                <a:cs typeface="Orbitron"/>
                <a:sym typeface="Orbitron"/>
              </a:defRPr>
            </a:lvl9pPr>
          </a:lstStyle>
          <a:p/>
        </p:txBody>
      </p:sp>
      <p:sp>
        <p:nvSpPr>
          <p:cNvPr id="194" name="Google Shape;194;p13"/>
          <p:cNvSpPr txBox="1"/>
          <p:nvPr>
            <p:ph hasCustomPrompt="1" type="title"/>
          </p:nvPr>
        </p:nvSpPr>
        <p:spPr>
          <a:xfrm>
            <a:off x="4811028" y="817025"/>
            <a:ext cx="6036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195" name="Google Shape;195;p13"/>
          <p:cNvSpPr txBox="1"/>
          <p:nvPr>
            <p:ph idx="2" type="subTitle"/>
          </p:nvPr>
        </p:nvSpPr>
        <p:spPr>
          <a:xfrm>
            <a:off x="5809650" y="854858"/>
            <a:ext cx="2541900" cy="6585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96" name="Google Shape;196;p13"/>
          <p:cNvSpPr txBox="1"/>
          <p:nvPr>
            <p:ph hasCustomPrompt="1" idx="3" type="title"/>
          </p:nvPr>
        </p:nvSpPr>
        <p:spPr>
          <a:xfrm>
            <a:off x="4811028" y="1849575"/>
            <a:ext cx="6036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197" name="Google Shape;197;p13"/>
          <p:cNvSpPr txBox="1"/>
          <p:nvPr>
            <p:ph hasCustomPrompt="1" idx="4" type="title"/>
          </p:nvPr>
        </p:nvSpPr>
        <p:spPr>
          <a:xfrm>
            <a:off x="4811028" y="2891725"/>
            <a:ext cx="6036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198" name="Google Shape;198;p13"/>
          <p:cNvSpPr txBox="1"/>
          <p:nvPr>
            <p:ph hasCustomPrompt="1" idx="5" type="title"/>
          </p:nvPr>
        </p:nvSpPr>
        <p:spPr>
          <a:xfrm>
            <a:off x="4811028" y="3938075"/>
            <a:ext cx="6036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199" name="Google Shape;199;p13"/>
          <p:cNvSpPr txBox="1"/>
          <p:nvPr>
            <p:ph idx="6" type="subTitle"/>
          </p:nvPr>
        </p:nvSpPr>
        <p:spPr>
          <a:xfrm>
            <a:off x="5809650" y="1573814"/>
            <a:ext cx="1874400" cy="4206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b="1" sz="1800">
                <a:latin typeface="Orbitron"/>
                <a:ea typeface="Orbitron"/>
                <a:cs typeface="Orbitron"/>
                <a:sym typeface="Orbitron"/>
              </a:defRPr>
            </a:lvl2pPr>
            <a:lvl3pPr lvl="2" rtl="0">
              <a:spcBef>
                <a:spcPts val="0"/>
              </a:spcBef>
              <a:spcAft>
                <a:spcPts val="0"/>
              </a:spcAft>
              <a:buNone/>
              <a:defRPr b="1" sz="1800">
                <a:latin typeface="Orbitron"/>
                <a:ea typeface="Orbitron"/>
                <a:cs typeface="Orbitron"/>
                <a:sym typeface="Orbitron"/>
              </a:defRPr>
            </a:lvl3pPr>
            <a:lvl4pPr lvl="3" rtl="0">
              <a:spcBef>
                <a:spcPts val="0"/>
              </a:spcBef>
              <a:spcAft>
                <a:spcPts val="0"/>
              </a:spcAft>
              <a:buNone/>
              <a:defRPr b="1" sz="1800">
                <a:latin typeface="Orbitron"/>
                <a:ea typeface="Orbitron"/>
                <a:cs typeface="Orbitron"/>
                <a:sym typeface="Orbitron"/>
              </a:defRPr>
            </a:lvl4pPr>
            <a:lvl5pPr lvl="4" rtl="0">
              <a:spcBef>
                <a:spcPts val="0"/>
              </a:spcBef>
              <a:spcAft>
                <a:spcPts val="0"/>
              </a:spcAft>
              <a:buNone/>
              <a:defRPr b="1" sz="1800">
                <a:latin typeface="Orbitron"/>
                <a:ea typeface="Orbitron"/>
                <a:cs typeface="Orbitron"/>
                <a:sym typeface="Orbitron"/>
              </a:defRPr>
            </a:lvl5pPr>
            <a:lvl6pPr lvl="5" rtl="0">
              <a:spcBef>
                <a:spcPts val="0"/>
              </a:spcBef>
              <a:spcAft>
                <a:spcPts val="0"/>
              </a:spcAft>
              <a:buNone/>
              <a:defRPr b="1" sz="1800">
                <a:latin typeface="Orbitron"/>
                <a:ea typeface="Orbitron"/>
                <a:cs typeface="Orbitron"/>
                <a:sym typeface="Orbitron"/>
              </a:defRPr>
            </a:lvl6pPr>
            <a:lvl7pPr lvl="6" rtl="0">
              <a:spcBef>
                <a:spcPts val="0"/>
              </a:spcBef>
              <a:spcAft>
                <a:spcPts val="0"/>
              </a:spcAft>
              <a:buNone/>
              <a:defRPr b="1" sz="1800">
                <a:latin typeface="Orbitron"/>
                <a:ea typeface="Orbitron"/>
                <a:cs typeface="Orbitron"/>
                <a:sym typeface="Orbitron"/>
              </a:defRPr>
            </a:lvl7pPr>
            <a:lvl8pPr lvl="7" rtl="0">
              <a:spcBef>
                <a:spcPts val="0"/>
              </a:spcBef>
              <a:spcAft>
                <a:spcPts val="0"/>
              </a:spcAft>
              <a:buNone/>
              <a:defRPr b="1" sz="1800">
                <a:latin typeface="Orbitron"/>
                <a:ea typeface="Orbitron"/>
                <a:cs typeface="Orbitron"/>
                <a:sym typeface="Orbitron"/>
              </a:defRPr>
            </a:lvl8pPr>
            <a:lvl9pPr lvl="8" rtl="0">
              <a:spcBef>
                <a:spcPts val="0"/>
              </a:spcBef>
              <a:spcAft>
                <a:spcPts val="0"/>
              </a:spcAft>
              <a:buNone/>
              <a:defRPr b="1" sz="1800">
                <a:latin typeface="Orbitron"/>
                <a:ea typeface="Orbitron"/>
                <a:cs typeface="Orbitron"/>
                <a:sym typeface="Orbitron"/>
              </a:defRPr>
            </a:lvl9pPr>
          </a:lstStyle>
          <a:p/>
        </p:txBody>
      </p:sp>
      <p:sp>
        <p:nvSpPr>
          <p:cNvPr id="200" name="Google Shape;200;p13"/>
          <p:cNvSpPr txBox="1"/>
          <p:nvPr>
            <p:ph idx="7" type="subTitle"/>
          </p:nvPr>
        </p:nvSpPr>
        <p:spPr>
          <a:xfrm>
            <a:off x="5809650" y="1897449"/>
            <a:ext cx="2541900" cy="6585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201" name="Google Shape;201;p13"/>
          <p:cNvSpPr txBox="1"/>
          <p:nvPr>
            <p:ph idx="8" type="subTitle"/>
          </p:nvPr>
        </p:nvSpPr>
        <p:spPr>
          <a:xfrm>
            <a:off x="5809650" y="2615506"/>
            <a:ext cx="1874400" cy="4206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b="1" sz="1800">
                <a:latin typeface="Orbitron"/>
                <a:ea typeface="Orbitron"/>
                <a:cs typeface="Orbitron"/>
                <a:sym typeface="Orbitron"/>
              </a:defRPr>
            </a:lvl2pPr>
            <a:lvl3pPr lvl="2" rtl="0">
              <a:spcBef>
                <a:spcPts val="0"/>
              </a:spcBef>
              <a:spcAft>
                <a:spcPts val="0"/>
              </a:spcAft>
              <a:buNone/>
              <a:defRPr b="1" sz="1800">
                <a:latin typeface="Orbitron"/>
                <a:ea typeface="Orbitron"/>
                <a:cs typeface="Orbitron"/>
                <a:sym typeface="Orbitron"/>
              </a:defRPr>
            </a:lvl3pPr>
            <a:lvl4pPr lvl="3" rtl="0">
              <a:spcBef>
                <a:spcPts val="0"/>
              </a:spcBef>
              <a:spcAft>
                <a:spcPts val="0"/>
              </a:spcAft>
              <a:buNone/>
              <a:defRPr b="1" sz="1800">
                <a:latin typeface="Orbitron"/>
                <a:ea typeface="Orbitron"/>
                <a:cs typeface="Orbitron"/>
                <a:sym typeface="Orbitron"/>
              </a:defRPr>
            </a:lvl4pPr>
            <a:lvl5pPr lvl="4" rtl="0">
              <a:spcBef>
                <a:spcPts val="0"/>
              </a:spcBef>
              <a:spcAft>
                <a:spcPts val="0"/>
              </a:spcAft>
              <a:buNone/>
              <a:defRPr b="1" sz="1800">
                <a:latin typeface="Orbitron"/>
                <a:ea typeface="Orbitron"/>
                <a:cs typeface="Orbitron"/>
                <a:sym typeface="Orbitron"/>
              </a:defRPr>
            </a:lvl5pPr>
            <a:lvl6pPr lvl="5" rtl="0">
              <a:spcBef>
                <a:spcPts val="0"/>
              </a:spcBef>
              <a:spcAft>
                <a:spcPts val="0"/>
              </a:spcAft>
              <a:buNone/>
              <a:defRPr b="1" sz="1800">
                <a:latin typeface="Orbitron"/>
                <a:ea typeface="Orbitron"/>
                <a:cs typeface="Orbitron"/>
                <a:sym typeface="Orbitron"/>
              </a:defRPr>
            </a:lvl6pPr>
            <a:lvl7pPr lvl="6" rtl="0">
              <a:spcBef>
                <a:spcPts val="0"/>
              </a:spcBef>
              <a:spcAft>
                <a:spcPts val="0"/>
              </a:spcAft>
              <a:buNone/>
              <a:defRPr b="1" sz="1800">
                <a:latin typeface="Orbitron"/>
                <a:ea typeface="Orbitron"/>
                <a:cs typeface="Orbitron"/>
                <a:sym typeface="Orbitron"/>
              </a:defRPr>
            </a:lvl7pPr>
            <a:lvl8pPr lvl="7" rtl="0">
              <a:spcBef>
                <a:spcPts val="0"/>
              </a:spcBef>
              <a:spcAft>
                <a:spcPts val="0"/>
              </a:spcAft>
              <a:buNone/>
              <a:defRPr b="1" sz="1800">
                <a:latin typeface="Orbitron"/>
                <a:ea typeface="Orbitron"/>
                <a:cs typeface="Orbitron"/>
                <a:sym typeface="Orbitron"/>
              </a:defRPr>
            </a:lvl8pPr>
            <a:lvl9pPr lvl="8" rtl="0">
              <a:spcBef>
                <a:spcPts val="0"/>
              </a:spcBef>
              <a:spcAft>
                <a:spcPts val="0"/>
              </a:spcAft>
              <a:buNone/>
              <a:defRPr b="1" sz="1800">
                <a:latin typeface="Orbitron"/>
                <a:ea typeface="Orbitron"/>
                <a:cs typeface="Orbitron"/>
                <a:sym typeface="Orbitron"/>
              </a:defRPr>
            </a:lvl9pPr>
          </a:lstStyle>
          <a:p/>
        </p:txBody>
      </p:sp>
      <p:sp>
        <p:nvSpPr>
          <p:cNvPr id="202" name="Google Shape;202;p13"/>
          <p:cNvSpPr txBox="1"/>
          <p:nvPr>
            <p:ph idx="9" type="subTitle"/>
          </p:nvPr>
        </p:nvSpPr>
        <p:spPr>
          <a:xfrm>
            <a:off x="5809650" y="2939141"/>
            <a:ext cx="2541900" cy="6585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203" name="Google Shape;203;p13"/>
          <p:cNvSpPr txBox="1"/>
          <p:nvPr>
            <p:ph idx="13" type="subTitle"/>
          </p:nvPr>
        </p:nvSpPr>
        <p:spPr>
          <a:xfrm>
            <a:off x="5809650" y="3657198"/>
            <a:ext cx="1874400" cy="4206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b="1" sz="1800">
                <a:latin typeface="Orbitron"/>
                <a:ea typeface="Orbitron"/>
                <a:cs typeface="Orbitron"/>
                <a:sym typeface="Orbitron"/>
              </a:defRPr>
            </a:lvl2pPr>
            <a:lvl3pPr lvl="2" rtl="0">
              <a:spcBef>
                <a:spcPts val="0"/>
              </a:spcBef>
              <a:spcAft>
                <a:spcPts val="0"/>
              </a:spcAft>
              <a:buNone/>
              <a:defRPr b="1" sz="1800">
                <a:latin typeface="Orbitron"/>
                <a:ea typeface="Orbitron"/>
                <a:cs typeface="Orbitron"/>
                <a:sym typeface="Orbitron"/>
              </a:defRPr>
            </a:lvl3pPr>
            <a:lvl4pPr lvl="3" rtl="0">
              <a:spcBef>
                <a:spcPts val="0"/>
              </a:spcBef>
              <a:spcAft>
                <a:spcPts val="0"/>
              </a:spcAft>
              <a:buNone/>
              <a:defRPr b="1" sz="1800">
                <a:latin typeface="Orbitron"/>
                <a:ea typeface="Orbitron"/>
                <a:cs typeface="Orbitron"/>
                <a:sym typeface="Orbitron"/>
              </a:defRPr>
            </a:lvl4pPr>
            <a:lvl5pPr lvl="4" rtl="0">
              <a:spcBef>
                <a:spcPts val="0"/>
              </a:spcBef>
              <a:spcAft>
                <a:spcPts val="0"/>
              </a:spcAft>
              <a:buNone/>
              <a:defRPr b="1" sz="1800">
                <a:latin typeface="Orbitron"/>
                <a:ea typeface="Orbitron"/>
                <a:cs typeface="Orbitron"/>
                <a:sym typeface="Orbitron"/>
              </a:defRPr>
            </a:lvl5pPr>
            <a:lvl6pPr lvl="5" rtl="0">
              <a:spcBef>
                <a:spcPts val="0"/>
              </a:spcBef>
              <a:spcAft>
                <a:spcPts val="0"/>
              </a:spcAft>
              <a:buNone/>
              <a:defRPr b="1" sz="1800">
                <a:latin typeface="Orbitron"/>
                <a:ea typeface="Orbitron"/>
                <a:cs typeface="Orbitron"/>
                <a:sym typeface="Orbitron"/>
              </a:defRPr>
            </a:lvl6pPr>
            <a:lvl7pPr lvl="6" rtl="0">
              <a:spcBef>
                <a:spcPts val="0"/>
              </a:spcBef>
              <a:spcAft>
                <a:spcPts val="0"/>
              </a:spcAft>
              <a:buNone/>
              <a:defRPr b="1" sz="1800">
                <a:latin typeface="Orbitron"/>
                <a:ea typeface="Orbitron"/>
                <a:cs typeface="Orbitron"/>
                <a:sym typeface="Orbitron"/>
              </a:defRPr>
            </a:lvl7pPr>
            <a:lvl8pPr lvl="7" rtl="0">
              <a:spcBef>
                <a:spcPts val="0"/>
              </a:spcBef>
              <a:spcAft>
                <a:spcPts val="0"/>
              </a:spcAft>
              <a:buNone/>
              <a:defRPr b="1" sz="1800">
                <a:latin typeface="Orbitron"/>
                <a:ea typeface="Orbitron"/>
                <a:cs typeface="Orbitron"/>
                <a:sym typeface="Orbitron"/>
              </a:defRPr>
            </a:lvl8pPr>
            <a:lvl9pPr lvl="8" rtl="0">
              <a:spcBef>
                <a:spcPts val="0"/>
              </a:spcBef>
              <a:spcAft>
                <a:spcPts val="0"/>
              </a:spcAft>
              <a:buNone/>
              <a:defRPr b="1" sz="1800">
                <a:latin typeface="Orbitron"/>
                <a:ea typeface="Orbitron"/>
                <a:cs typeface="Orbitron"/>
                <a:sym typeface="Orbitron"/>
              </a:defRPr>
            </a:lvl9pPr>
          </a:lstStyle>
          <a:p/>
        </p:txBody>
      </p:sp>
      <p:sp>
        <p:nvSpPr>
          <p:cNvPr id="204" name="Google Shape;204;p13"/>
          <p:cNvSpPr txBox="1"/>
          <p:nvPr>
            <p:ph idx="14" type="subTitle"/>
          </p:nvPr>
        </p:nvSpPr>
        <p:spPr>
          <a:xfrm>
            <a:off x="5809650" y="3980833"/>
            <a:ext cx="2541900" cy="6585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205" name="Google Shape;205;p13"/>
          <p:cNvSpPr txBox="1"/>
          <p:nvPr>
            <p:ph idx="15" type="title"/>
          </p:nvPr>
        </p:nvSpPr>
        <p:spPr>
          <a:xfrm>
            <a:off x="1117900" y="2053950"/>
            <a:ext cx="2578500" cy="1033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_1">
    <p:spTree>
      <p:nvGrpSpPr>
        <p:cNvPr id="206" name="Shape 206"/>
        <p:cNvGrpSpPr/>
        <p:nvPr/>
      </p:nvGrpSpPr>
      <p:grpSpPr>
        <a:xfrm>
          <a:off x="0" y="0"/>
          <a:ext cx="0" cy="0"/>
          <a:chOff x="0" y="0"/>
          <a:chExt cx="0" cy="0"/>
        </a:xfrm>
      </p:grpSpPr>
      <p:sp>
        <p:nvSpPr>
          <p:cNvPr id="207" name="Google Shape;207;p14"/>
          <p:cNvSpPr/>
          <p:nvPr/>
        </p:nvSpPr>
        <p:spPr>
          <a:xfrm>
            <a:off x="0" y="3083040"/>
            <a:ext cx="9144000" cy="2060480"/>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 name="Google Shape;208;p14"/>
          <p:cNvGrpSpPr/>
          <p:nvPr/>
        </p:nvGrpSpPr>
        <p:grpSpPr>
          <a:xfrm>
            <a:off x="213580" y="190486"/>
            <a:ext cx="8716566" cy="4762445"/>
            <a:chOff x="7761375" y="971375"/>
            <a:chExt cx="6898200" cy="3768950"/>
          </a:xfrm>
        </p:grpSpPr>
        <p:sp>
          <p:nvSpPr>
            <p:cNvPr id="209" name="Google Shape;209;p14"/>
            <p:cNvSpPr/>
            <p:nvPr/>
          </p:nvSpPr>
          <p:spPr>
            <a:xfrm>
              <a:off x="7761375" y="971375"/>
              <a:ext cx="6898200" cy="3768950"/>
            </a:xfrm>
            <a:custGeom>
              <a:rect b="b" l="l" r="r" t="t"/>
              <a:pathLst>
                <a:path extrusionOk="0" h="150758" w="275928">
                  <a:moveTo>
                    <a:pt x="1536" y="1"/>
                  </a:moveTo>
                  <a:cubicBezTo>
                    <a:pt x="691" y="1"/>
                    <a:pt x="0" y="679"/>
                    <a:pt x="0" y="1537"/>
                  </a:cubicBezTo>
                  <a:lnTo>
                    <a:pt x="0" y="149233"/>
                  </a:lnTo>
                  <a:cubicBezTo>
                    <a:pt x="0" y="150079"/>
                    <a:pt x="691" y="150757"/>
                    <a:pt x="1536" y="150757"/>
                  </a:cubicBezTo>
                  <a:lnTo>
                    <a:pt x="274392" y="150757"/>
                  </a:lnTo>
                  <a:cubicBezTo>
                    <a:pt x="275249" y="150757"/>
                    <a:pt x="275928" y="150079"/>
                    <a:pt x="275916" y="149233"/>
                  </a:cubicBezTo>
                  <a:lnTo>
                    <a:pt x="275916" y="1537"/>
                  </a:lnTo>
                  <a:cubicBezTo>
                    <a:pt x="275916" y="679"/>
                    <a:pt x="275225" y="1"/>
                    <a:pt x="274380" y="1"/>
                  </a:cubicBezTo>
                  <a:close/>
                </a:path>
              </a:pathLst>
            </a:custGeom>
            <a:gradFill>
              <a:gsLst>
                <a:gs pos="0">
                  <a:schemeClr val="accent3"/>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4"/>
            <p:cNvSpPr/>
            <p:nvPr/>
          </p:nvSpPr>
          <p:spPr>
            <a:xfrm>
              <a:off x="14331850" y="1159200"/>
              <a:ext cx="135150" cy="3393300"/>
            </a:xfrm>
            <a:custGeom>
              <a:rect b="b" l="l" r="r" t="t"/>
              <a:pathLst>
                <a:path extrusionOk="0" h="135732" w="5406">
                  <a:moveTo>
                    <a:pt x="5406" y="1"/>
                  </a:moveTo>
                  <a:lnTo>
                    <a:pt x="0" y="5239"/>
                  </a:lnTo>
                  <a:lnTo>
                    <a:pt x="0" y="130231"/>
                  </a:lnTo>
                  <a:lnTo>
                    <a:pt x="5406" y="135732"/>
                  </a:lnTo>
                  <a:lnTo>
                    <a:pt x="54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4"/>
            <p:cNvSpPr/>
            <p:nvPr/>
          </p:nvSpPr>
          <p:spPr>
            <a:xfrm>
              <a:off x="7954250" y="1159200"/>
              <a:ext cx="6512750" cy="131000"/>
            </a:xfrm>
            <a:custGeom>
              <a:rect b="b" l="l" r="r" t="t"/>
              <a:pathLst>
                <a:path extrusionOk="0" h="5240" w="260510">
                  <a:moveTo>
                    <a:pt x="1" y="1"/>
                  </a:moveTo>
                  <a:lnTo>
                    <a:pt x="5632" y="5239"/>
                  </a:lnTo>
                  <a:lnTo>
                    <a:pt x="255104" y="5239"/>
                  </a:lnTo>
                  <a:lnTo>
                    <a:pt x="2605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4"/>
            <p:cNvSpPr/>
            <p:nvPr/>
          </p:nvSpPr>
          <p:spPr>
            <a:xfrm>
              <a:off x="7954250" y="4414950"/>
              <a:ext cx="6512750" cy="137550"/>
            </a:xfrm>
            <a:custGeom>
              <a:rect b="b" l="l" r="r" t="t"/>
              <a:pathLst>
                <a:path extrusionOk="0" h="5502" w="260510">
                  <a:moveTo>
                    <a:pt x="5632" y="1"/>
                  </a:moveTo>
                  <a:lnTo>
                    <a:pt x="1" y="5502"/>
                  </a:lnTo>
                  <a:lnTo>
                    <a:pt x="260510" y="5502"/>
                  </a:lnTo>
                  <a:lnTo>
                    <a:pt x="2551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4"/>
            <p:cNvSpPr/>
            <p:nvPr/>
          </p:nvSpPr>
          <p:spPr>
            <a:xfrm>
              <a:off x="7954250" y="1159200"/>
              <a:ext cx="140825" cy="3393300"/>
            </a:xfrm>
            <a:custGeom>
              <a:rect b="b" l="l" r="r" t="t"/>
              <a:pathLst>
                <a:path extrusionOk="0" h="135732" w="5633">
                  <a:moveTo>
                    <a:pt x="1" y="1"/>
                  </a:moveTo>
                  <a:lnTo>
                    <a:pt x="1" y="135732"/>
                  </a:lnTo>
                  <a:lnTo>
                    <a:pt x="5632" y="130231"/>
                  </a:lnTo>
                  <a:lnTo>
                    <a:pt x="5632" y="5239"/>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4"/>
            <p:cNvSpPr/>
            <p:nvPr/>
          </p:nvSpPr>
          <p:spPr>
            <a:xfrm>
              <a:off x="7976575" y="1216350"/>
              <a:ext cx="6473450" cy="3272450"/>
            </a:xfrm>
            <a:custGeom>
              <a:rect b="b" l="l" r="r" t="t"/>
              <a:pathLst>
                <a:path extrusionOk="0" h="130898" w="258938">
                  <a:moveTo>
                    <a:pt x="129481" y="1"/>
                  </a:moveTo>
                  <a:cubicBezTo>
                    <a:pt x="78522" y="1"/>
                    <a:pt x="27564" y="1001"/>
                    <a:pt x="4739" y="2965"/>
                  </a:cubicBezTo>
                  <a:cubicBezTo>
                    <a:pt x="1" y="40529"/>
                    <a:pt x="1" y="90381"/>
                    <a:pt x="4739" y="127945"/>
                  </a:cubicBezTo>
                  <a:cubicBezTo>
                    <a:pt x="27576" y="129921"/>
                    <a:pt x="78522" y="130898"/>
                    <a:pt x="129481" y="130898"/>
                  </a:cubicBezTo>
                  <a:cubicBezTo>
                    <a:pt x="180440" y="130898"/>
                    <a:pt x="231399" y="129909"/>
                    <a:pt x="254211" y="127945"/>
                  </a:cubicBezTo>
                  <a:cubicBezTo>
                    <a:pt x="258938" y="90357"/>
                    <a:pt x="258938" y="40529"/>
                    <a:pt x="254211" y="2965"/>
                  </a:cubicBezTo>
                  <a:cubicBezTo>
                    <a:pt x="231375" y="989"/>
                    <a:pt x="180440" y="1"/>
                    <a:pt x="129481" y="1"/>
                  </a:cubicBezTo>
                  <a:close/>
                </a:path>
              </a:pathLst>
            </a:custGeom>
            <a:gradFill>
              <a:gsLst>
                <a:gs pos="0">
                  <a:schemeClr val="accent4"/>
                </a:gs>
                <a:gs pos="67000">
                  <a:schemeClr val="accent5"/>
                </a:gs>
                <a:gs pos="93000">
                  <a:srgbClr val="FFB97E"/>
                </a:gs>
                <a:gs pos="100000">
                  <a:schemeClr val="accent6"/>
                </a:gs>
              </a:gsLst>
              <a:lin ang="5400012" scaled="0"/>
            </a:gradFill>
            <a:ln>
              <a:noFill/>
            </a:ln>
            <a:effectLst>
              <a:outerShdw blurRad="242888" rotWithShape="0" algn="bl">
                <a:schemeClr val="accent4">
                  <a:alpha val="7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4"/>
            <p:cNvSpPr/>
            <p:nvPr/>
          </p:nvSpPr>
          <p:spPr>
            <a:xfrm>
              <a:off x="14352075" y="4600100"/>
              <a:ext cx="95275" cy="95275"/>
            </a:xfrm>
            <a:custGeom>
              <a:rect b="b" l="l" r="r" t="t"/>
              <a:pathLst>
                <a:path extrusionOk="0" h="3811" w="3811">
                  <a:moveTo>
                    <a:pt x="1906" y="0"/>
                  </a:moveTo>
                  <a:cubicBezTo>
                    <a:pt x="858" y="0"/>
                    <a:pt x="1" y="858"/>
                    <a:pt x="1" y="1905"/>
                  </a:cubicBezTo>
                  <a:cubicBezTo>
                    <a:pt x="1" y="2953"/>
                    <a:pt x="858" y="3810"/>
                    <a:pt x="1906" y="3810"/>
                  </a:cubicBezTo>
                  <a:cubicBezTo>
                    <a:pt x="2965" y="3810"/>
                    <a:pt x="3811" y="2953"/>
                    <a:pt x="3811" y="1905"/>
                  </a:cubicBezTo>
                  <a:cubicBezTo>
                    <a:pt x="3811" y="858"/>
                    <a:pt x="2965" y="0"/>
                    <a:pt x="19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4"/>
            <p:cNvSpPr/>
            <p:nvPr/>
          </p:nvSpPr>
          <p:spPr>
            <a:xfrm>
              <a:off x="10630775" y="4610225"/>
              <a:ext cx="217025" cy="74725"/>
            </a:xfrm>
            <a:custGeom>
              <a:rect b="b" l="l" r="r" t="t"/>
              <a:pathLst>
                <a:path extrusionOk="0" h="2989" w="8681">
                  <a:moveTo>
                    <a:pt x="1" y="0"/>
                  </a:moveTo>
                  <a:lnTo>
                    <a:pt x="1" y="2989"/>
                  </a:lnTo>
                  <a:lnTo>
                    <a:pt x="8680" y="2989"/>
                  </a:lnTo>
                  <a:lnTo>
                    <a:pt x="86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4"/>
            <p:cNvSpPr/>
            <p:nvPr/>
          </p:nvSpPr>
          <p:spPr>
            <a:xfrm>
              <a:off x="10866225" y="4610225"/>
              <a:ext cx="217025" cy="74725"/>
            </a:xfrm>
            <a:custGeom>
              <a:rect b="b" l="l" r="r" t="t"/>
              <a:pathLst>
                <a:path extrusionOk="0" h="2989" w="8681">
                  <a:moveTo>
                    <a:pt x="1" y="0"/>
                  </a:moveTo>
                  <a:lnTo>
                    <a:pt x="1" y="2989"/>
                  </a:lnTo>
                  <a:lnTo>
                    <a:pt x="8680" y="2989"/>
                  </a:lnTo>
                  <a:lnTo>
                    <a:pt x="86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4"/>
            <p:cNvSpPr/>
            <p:nvPr/>
          </p:nvSpPr>
          <p:spPr>
            <a:xfrm>
              <a:off x="11101975" y="4610225"/>
              <a:ext cx="216725" cy="74725"/>
            </a:xfrm>
            <a:custGeom>
              <a:rect b="b" l="l" r="r" t="t"/>
              <a:pathLst>
                <a:path extrusionOk="0" h="2989" w="8669">
                  <a:moveTo>
                    <a:pt x="0" y="0"/>
                  </a:moveTo>
                  <a:lnTo>
                    <a:pt x="0" y="2989"/>
                  </a:lnTo>
                  <a:lnTo>
                    <a:pt x="8668" y="2989"/>
                  </a:lnTo>
                  <a:lnTo>
                    <a:pt x="86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4"/>
            <p:cNvSpPr/>
            <p:nvPr/>
          </p:nvSpPr>
          <p:spPr>
            <a:xfrm>
              <a:off x="11337725" y="4610225"/>
              <a:ext cx="217000" cy="74725"/>
            </a:xfrm>
            <a:custGeom>
              <a:rect b="b" l="l" r="r" t="t"/>
              <a:pathLst>
                <a:path extrusionOk="0" h="2989" w="8680">
                  <a:moveTo>
                    <a:pt x="0" y="0"/>
                  </a:moveTo>
                  <a:lnTo>
                    <a:pt x="0" y="2989"/>
                  </a:lnTo>
                  <a:lnTo>
                    <a:pt x="8680" y="2989"/>
                  </a:lnTo>
                  <a:lnTo>
                    <a:pt x="86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4"/>
            <p:cNvSpPr/>
            <p:nvPr/>
          </p:nvSpPr>
          <p:spPr>
            <a:xfrm>
              <a:off x="11573150" y="4610225"/>
              <a:ext cx="217025" cy="74725"/>
            </a:xfrm>
            <a:custGeom>
              <a:rect b="b" l="l" r="r" t="t"/>
              <a:pathLst>
                <a:path extrusionOk="0" h="2989" w="8681">
                  <a:moveTo>
                    <a:pt x="1" y="0"/>
                  </a:moveTo>
                  <a:lnTo>
                    <a:pt x="1" y="2989"/>
                  </a:lnTo>
                  <a:lnTo>
                    <a:pt x="8681" y="2989"/>
                  </a:lnTo>
                  <a:lnTo>
                    <a:pt x="86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4"/>
            <p:cNvSpPr/>
            <p:nvPr/>
          </p:nvSpPr>
          <p:spPr>
            <a:xfrm>
              <a:off x="7970025" y="4610525"/>
              <a:ext cx="74450" cy="74425"/>
            </a:xfrm>
            <a:custGeom>
              <a:rect b="b" l="l" r="r" t="t"/>
              <a:pathLst>
                <a:path extrusionOk="0" h="2977" w="2978">
                  <a:moveTo>
                    <a:pt x="1511" y="0"/>
                  </a:moveTo>
                  <a:cubicBezTo>
                    <a:pt x="1503" y="0"/>
                    <a:pt x="1496" y="0"/>
                    <a:pt x="1489" y="0"/>
                  </a:cubicBezTo>
                  <a:cubicBezTo>
                    <a:pt x="679" y="0"/>
                    <a:pt x="1" y="667"/>
                    <a:pt x="1" y="1488"/>
                  </a:cubicBezTo>
                  <a:cubicBezTo>
                    <a:pt x="1" y="2310"/>
                    <a:pt x="679" y="2977"/>
                    <a:pt x="1489" y="2977"/>
                  </a:cubicBezTo>
                  <a:cubicBezTo>
                    <a:pt x="2311" y="2977"/>
                    <a:pt x="2977" y="2310"/>
                    <a:pt x="2977" y="1488"/>
                  </a:cubicBezTo>
                  <a:cubicBezTo>
                    <a:pt x="2977" y="662"/>
                    <a:pt x="2322" y="0"/>
                    <a:pt x="15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 name="Google Shape;222;p14"/>
          <p:cNvSpPr txBox="1"/>
          <p:nvPr>
            <p:ph type="title"/>
          </p:nvPr>
        </p:nvSpPr>
        <p:spPr>
          <a:xfrm>
            <a:off x="3010200" y="3516225"/>
            <a:ext cx="31272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2000"/>
            </a:lvl1pPr>
            <a:lvl2pPr lvl="1" rtl="0" algn="ctr">
              <a:spcBef>
                <a:spcPts val="0"/>
              </a:spcBef>
              <a:spcAft>
                <a:spcPts val="0"/>
              </a:spcAft>
              <a:buNone/>
              <a:defRPr b="1" sz="2000"/>
            </a:lvl2pPr>
            <a:lvl3pPr lvl="2" rtl="0" algn="ctr">
              <a:spcBef>
                <a:spcPts val="0"/>
              </a:spcBef>
              <a:spcAft>
                <a:spcPts val="0"/>
              </a:spcAft>
              <a:buNone/>
              <a:defRPr b="1" sz="2000"/>
            </a:lvl3pPr>
            <a:lvl4pPr lvl="3" rtl="0" algn="ctr">
              <a:spcBef>
                <a:spcPts val="0"/>
              </a:spcBef>
              <a:spcAft>
                <a:spcPts val="0"/>
              </a:spcAft>
              <a:buNone/>
              <a:defRPr b="1" sz="2000"/>
            </a:lvl4pPr>
            <a:lvl5pPr lvl="4" rtl="0" algn="ctr">
              <a:spcBef>
                <a:spcPts val="0"/>
              </a:spcBef>
              <a:spcAft>
                <a:spcPts val="0"/>
              </a:spcAft>
              <a:buNone/>
              <a:defRPr b="1" sz="2000"/>
            </a:lvl5pPr>
            <a:lvl6pPr lvl="5" rtl="0" algn="ctr">
              <a:spcBef>
                <a:spcPts val="0"/>
              </a:spcBef>
              <a:spcAft>
                <a:spcPts val="0"/>
              </a:spcAft>
              <a:buNone/>
              <a:defRPr b="1" sz="2000"/>
            </a:lvl6pPr>
            <a:lvl7pPr lvl="6" rtl="0" algn="ctr">
              <a:spcBef>
                <a:spcPts val="0"/>
              </a:spcBef>
              <a:spcAft>
                <a:spcPts val="0"/>
              </a:spcAft>
              <a:buNone/>
              <a:defRPr b="1" sz="2000"/>
            </a:lvl7pPr>
            <a:lvl8pPr lvl="7" rtl="0" algn="ctr">
              <a:spcBef>
                <a:spcPts val="0"/>
              </a:spcBef>
              <a:spcAft>
                <a:spcPts val="0"/>
              </a:spcAft>
              <a:buNone/>
              <a:defRPr b="1" sz="2000"/>
            </a:lvl8pPr>
            <a:lvl9pPr lvl="8" rtl="0" algn="ctr">
              <a:spcBef>
                <a:spcPts val="0"/>
              </a:spcBef>
              <a:spcAft>
                <a:spcPts val="0"/>
              </a:spcAft>
              <a:buNone/>
              <a:defRPr b="1" sz="2000"/>
            </a:lvl9pPr>
          </a:lstStyle>
          <a:p/>
        </p:txBody>
      </p:sp>
      <p:sp>
        <p:nvSpPr>
          <p:cNvPr id="223" name="Google Shape;223;p14"/>
          <p:cNvSpPr txBox="1"/>
          <p:nvPr>
            <p:ph idx="1" type="subTitle"/>
          </p:nvPr>
        </p:nvSpPr>
        <p:spPr>
          <a:xfrm>
            <a:off x="1779150" y="1359875"/>
            <a:ext cx="5586900" cy="1965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2800"/>
            </a:lvl1pPr>
            <a:lvl2pPr lvl="1" rtl="0" algn="ctr">
              <a:spcBef>
                <a:spcPts val="0"/>
              </a:spcBef>
              <a:spcAft>
                <a:spcPts val="0"/>
              </a:spcAft>
              <a:buNone/>
              <a:defRPr b="1" sz="2800"/>
            </a:lvl2pPr>
            <a:lvl3pPr lvl="2" rtl="0" algn="ctr">
              <a:spcBef>
                <a:spcPts val="0"/>
              </a:spcBef>
              <a:spcAft>
                <a:spcPts val="0"/>
              </a:spcAft>
              <a:buNone/>
              <a:defRPr b="1" sz="2800"/>
            </a:lvl3pPr>
            <a:lvl4pPr lvl="3" rtl="0" algn="ctr">
              <a:spcBef>
                <a:spcPts val="0"/>
              </a:spcBef>
              <a:spcAft>
                <a:spcPts val="0"/>
              </a:spcAft>
              <a:buNone/>
              <a:defRPr b="1" sz="2800"/>
            </a:lvl4pPr>
            <a:lvl5pPr lvl="4" rtl="0" algn="ctr">
              <a:spcBef>
                <a:spcPts val="0"/>
              </a:spcBef>
              <a:spcAft>
                <a:spcPts val="0"/>
              </a:spcAft>
              <a:buNone/>
              <a:defRPr b="1" sz="2800"/>
            </a:lvl5pPr>
            <a:lvl6pPr lvl="5" rtl="0" algn="ctr">
              <a:spcBef>
                <a:spcPts val="0"/>
              </a:spcBef>
              <a:spcAft>
                <a:spcPts val="0"/>
              </a:spcAft>
              <a:buNone/>
              <a:defRPr b="1" sz="2800"/>
            </a:lvl6pPr>
            <a:lvl7pPr lvl="6" rtl="0" algn="ctr">
              <a:spcBef>
                <a:spcPts val="0"/>
              </a:spcBef>
              <a:spcAft>
                <a:spcPts val="0"/>
              </a:spcAft>
              <a:buNone/>
              <a:defRPr b="1" sz="2800"/>
            </a:lvl7pPr>
            <a:lvl8pPr lvl="7" rtl="0" algn="ctr">
              <a:spcBef>
                <a:spcPts val="0"/>
              </a:spcBef>
              <a:spcAft>
                <a:spcPts val="0"/>
              </a:spcAft>
              <a:buNone/>
              <a:defRPr b="1" sz="2800"/>
            </a:lvl8pPr>
            <a:lvl9pPr lvl="8" rtl="0" algn="ctr">
              <a:spcBef>
                <a:spcPts val="0"/>
              </a:spcBef>
              <a:spcAft>
                <a:spcPts val="0"/>
              </a:spcAft>
              <a:buNone/>
              <a:defRPr b="1" sz="2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224" name="Shape 224"/>
        <p:cNvGrpSpPr/>
        <p:nvPr/>
      </p:nvGrpSpPr>
      <p:grpSpPr>
        <a:xfrm>
          <a:off x="0" y="0"/>
          <a:ext cx="0" cy="0"/>
          <a:chOff x="0" y="0"/>
          <a:chExt cx="0" cy="0"/>
        </a:xfrm>
      </p:grpSpPr>
      <p:sp>
        <p:nvSpPr>
          <p:cNvPr id="225" name="Google Shape;225;p15"/>
          <p:cNvSpPr txBox="1"/>
          <p:nvPr>
            <p:ph type="title"/>
          </p:nvPr>
        </p:nvSpPr>
        <p:spPr>
          <a:xfrm>
            <a:off x="713100" y="445025"/>
            <a:ext cx="3028200" cy="9054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6" name="Google Shape;226;p15"/>
          <p:cNvSpPr txBox="1"/>
          <p:nvPr>
            <p:ph idx="1" type="body"/>
          </p:nvPr>
        </p:nvSpPr>
        <p:spPr>
          <a:xfrm>
            <a:off x="1275600" y="2445841"/>
            <a:ext cx="6592800" cy="2194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Font typeface="Karla"/>
              <a:buChar char="●"/>
              <a:defRPr/>
            </a:lvl1pPr>
            <a:lvl2pPr indent="-317500" lvl="1" marL="914400" rtl="0">
              <a:spcBef>
                <a:spcPts val="1600"/>
              </a:spcBef>
              <a:spcAft>
                <a:spcPts val="0"/>
              </a:spcAft>
              <a:buClr>
                <a:schemeClr val="lt1"/>
              </a:buClr>
              <a:buSzPts val="1400"/>
              <a:buFont typeface="Karla"/>
              <a:buChar char="○"/>
              <a:defRPr/>
            </a:lvl2pPr>
            <a:lvl3pPr indent="-317500" lvl="2" marL="1371600" rtl="0">
              <a:spcBef>
                <a:spcPts val="0"/>
              </a:spcBef>
              <a:spcAft>
                <a:spcPts val="0"/>
              </a:spcAft>
              <a:buClr>
                <a:schemeClr val="lt1"/>
              </a:buClr>
              <a:buSzPts val="1400"/>
              <a:buFont typeface="Karla"/>
              <a:buChar char="■"/>
              <a:defRPr/>
            </a:lvl3pPr>
            <a:lvl4pPr indent="-317500" lvl="3" marL="1828800" rtl="0">
              <a:spcBef>
                <a:spcPts val="0"/>
              </a:spcBef>
              <a:spcAft>
                <a:spcPts val="0"/>
              </a:spcAft>
              <a:buClr>
                <a:schemeClr val="lt1"/>
              </a:buClr>
              <a:buSzPts val="1400"/>
              <a:buFont typeface="Karla"/>
              <a:buChar char="●"/>
              <a:defRPr/>
            </a:lvl4pPr>
            <a:lvl5pPr indent="-317500" lvl="4" marL="2286000" rtl="0">
              <a:spcBef>
                <a:spcPts val="0"/>
              </a:spcBef>
              <a:spcAft>
                <a:spcPts val="0"/>
              </a:spcAft>
              <a:buClr>
                <a:schemeClr val="lt1"/>
              </a:buClr>
              <a:buSzPts val="1400"/>
              <a:buFont typeface="Karla"/>
              <a:buChar char="○"/>
              <a:defRPr/>
            </a:lvl5pPr>
            <a:lvl6pPr indent="-317500" lvl="5" marL="2743200" rtl="0">
              <a:spcBef>
                <a:spcPts val="0"/>
              </a:spcBef>
              <a:spcAft>
                <a:spcPts val="0"/>
              </a:spcAft>
              <a:buClr>
                <a:schemeClr val="lt1"/>
              </a:buClr>
              <a:buSzPts val="1400"/>
              <a:buFont typeface="Karla"/>
              <a:buChar char="■"/>
              <a:defRPr/>
            </a:lvl6pPr>
            <a:lvl7pPr indent="-317500" lvl="6" marL="3200400" rtl="0">
              <a:spcBef>
                <a:spcPts val="0"/>
              </a:spcBef>
              <a:spcAft>
                <a:spcPts val="0"/>
              </a:spcAft>
              <a:buClr>
                <a:schemeClr val="lt1"/>
              </a:buClr>
              <a:buSzPts val="1400"/>
              <a:buFont typeface="Karla"/>
              <a:buChar char="●"/>
              <a:defRPr/>
            </a:lvl7pPr>
            <a:lvl8pPr indent="-317500" lvl="7" marL="3657600" rtl="0">
              <a:spcBef>
                <a:spcPts val="0"/>
              </a:spcBef>
              <a:spcAft>
                <a:spcPts val="0"/>
              </a:spcAft>
              <a:buClr>
                <a:schemeClr val="lt1"/>
              </a:buClr>
              <a:buSzPts val="1400"/>
              <a:buFont typeface="Karla"/>
              <a:buChar char="○"/>
              <a:defRPr/>
            </a:lvl8pPr>
            <a:lvl9pPr indent="-317500" lvl="8" marL="4114800" rtl="0">
              <a:spcBef>
                <a:spcPts val="0"/>
              </a:spcBef>
              <a:spcAft>
                <a:spcPts val="0"/>
              </a:spcAft>
              <a:buClr>
                <a:schemeClr val="lt1"/>
              </a:buClr>
              <a:buSzPts val="1400"/>
              <a:buFont typeface="Karla"/>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1_1">
    <p:spTree>
      <p:nvGrpSpPr>
        <p:cNvPr id="227" name="Shape 227"/>
        <p:cNvGrpSpPr/>
        <p:nvPr/>
      </p:nvGrpSpPr>
      <p:grpSpPr>
        <a:xfrm>
          <a:off x="0" y="0"/>
          <a:ext cx="0" cy="0"/>
          <a:chOff x="0" y="0"/>
          <a:chExt cx="0" cy="0"/>
        </a:xfrm>
      </p:grpSpPr>
      <p:sp>
        <p:nvSpPr>
          <p:cNvPr id="228" name="Google Shape;228;p16"/>
          <p:cNvSpPr/>
          <p:nvPr/>
        </p:nvSpPr>
        <p:spPr>
          <a:xfrm>
            <a:off x="0" y="3083040"/>
            <a:ext cx="9144000" cy="2060480"/>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6"/>
          <p:cNvSpPr txBox="1"/>
          <p:nvPr>
            <p:ph type="title"/>
          </p:nvPr>
        </p:nvSpPr>
        <p:spPr>
          <a:xfrm>
            <a:off x="816300" y="683150"/>
            <a:ext cx="5303400" cy="10869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0" name="Google Shape;230;p16"/>
          <p:cNvSpPr txBox="1"/>
          <p:nvPr>
            <p:ph idx="1" type="body"/>
          </p:nvPr>
        </p:nvSpPr>
        <p:spPr>
          <a:xfrm>
            <a:off x="1275600" y="2096591"/>
            <a:ext cx="6592800" cy="2194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Karla"/>
              <a:buChar char="●"/>
              <a:defRPr/>
            </a:lvl1pPr>
            <a:lvl2pPr indent="-317500" lvl="1" marL="914400" rtl="0">
              <a:spcBef>
                <a:spcPts val="1600"/>
              </a:spcBef>
              <a:spcAft>
                <a:spcPts val="0"/>
              </a:spcAft>
              <a:buSzPts val="1400"/>
              <a:buFont typeface="Karla"/>
              <a:buChar char="○"/>
              <a:defRPr/>
            </a:lvl2pPr>
            <a:lvl3pPr indent="-317500" lvl="2" marL="1371600" rtl="0">
              <a:spcBef>
                <a:spcPts val="0"/>
              </a:spcBef>
              <a:spcAft>
                <a:spcPts val="0"/>
              </a:spcAft>
              <a:buSzPts val="1400"/>
              <a:buFont typeface="Karla"/>
              <a:buChar char="■"/>
              <a:defRPr/>
            </a:lvl3pPr>
            <a:lvl4pPr indent="-317500" lvl="3" marL="1828800" rtl="0">
              <a:spcBef>
                <a:spcPts val="0"/>
              </a:spcBef>
              <a:spcAft>
                <a:spcPts val="0"/>
              </a:spcAft>
              <a:buSzPts val="1400"/>
              <a:buFont typeface="Karla"/>
              <a:buChar char="●"/>
              <a:defRPr/>
            </a:lvl4pPr>
            <a:lvl5pPr indent="-317500" lvl="4" marL="2286000" rtl="0">
              <a:spcBef>
                <a:spcPts val="0"/>
              </a:spcBef>
              <a:spcAft>
                <a:spcPts val="0"/>
              </a:spcAft>
              <a:buSzPts val="1400"/>
              <a:buFont typeface="Karla"/>
              <a:buChar char="○"/>
              <a:defRPr/>
            </a:lvl5pPr>
            <a:lvl6pPr indent="-317500" lvl="5" marL="2743200" rtl="0">
              <a:spcBef>
                <a:spcPts val="0"/>
              </a:spcBef>
              <a:spcAft>
                <a:spcPts val="0"/>
              </a:spcAft>
              <a:buSzPts val="1400"/>
              <a:buFont typeface="Karla"/>
              <a:buChar char="■"/>
              <a:defRPr/>
            </a:lvl6pPr>
            <a:lvl7pPr indent="-317500" lvl="6" marL="3200400" rtl="0">
              <a:spcBef>
                <a:spcPts val="0"/>
              </a:spcBef>
              <a:spcAft>
                <a:spcPts val="0"/>
              </a:spcAft>
              <a:buSzPts val="1400"/>
              <a:buFont typeface="Karla"/>
              <a:buChar char="●"/>
              <a:defRPr/>
            </a:lvl7pPr>
            <a:lvl8pPr indent="-317500" lvl="7" marL="3657600" rtl="0">
              <a:spcBef>
                <a:spcPts val="0"/>
              </a:spcBef>
              <a:spcAft>
                <a:spcPts val="0"/>
              </a:spcAft>
              <a:buSzPts val="1400"/>
              <a:buFont typeface="Karla"/>
              <a:buChar char="○"/>
              <a:defRPr/>
            </a:lvl8pPr>
            <a:lvl9pPr indent="-317500" lvl="8" marL="4114800" rtl="0">
              <a:spcBef>
                <a:spcPts val="0"/>
              </a:spcBef>
              <a:spcAft>
                <a:spcPts val="0"/>
              </a:spcAft>
              <a:buSzPts val="1400"/>
              <a:buFont typeface="Karla"/>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TWO_COLUMNS_1_1">
    <p:spTree>
      <p:nvGrpSpPr>
        <p:cNvPr id="231" name="Shape 231"/>
        <p:cNvGrpSpPr/>
        <p:nvPr/>
      </p:nvGrpSpPr>
      <p:grpSpPr>
        <a:xfrm>
          <a:off x="0" y="0"/>
          <a:ext cx="0" cy="0"/>
          <a:chOff x="0" y="0"/>
          <a:chExt cx="0" cy="0"/>
        </a:xfrm>
      </p:grpSpPr>
      <p:sp>
        <p:nvSpPr>
          <p:cNvPr id="232" name="Google Shape;232;p17"/>
          <p:cNvSpPr/>
          <p:nvPr/>
        </p:nvSpPr>
        <p:spPr>
          <a:xfrm flipH="1">
            <a:off x="5087700" y="2180303"/>
            <a:ext cx="4056300" cy="2963100"/>
          </a:xfrm>
          <a:prstGeom prst="rtTriangle">
            <a:avLst/>
          </a:prstGeom>
          <a:gradFill>
            <a:gsLst>
              <a:gs pos="0">
                <a:schemeClr val="accent1"/>
              </a:gs>
              <a:gs pos="100000">
                <a:schemeClr val="accent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7"/>
          <p:cNvSpPr txBox="1"/>
          <p:nvPr>
            <p:ph type="title"/>
          </p:nvPr>
        </p:nvSpPr>
        <p:spPr>
          <a:xfrm>
            <a:off x="899250" y="1726250"/>
            <a:ext cx="3209400" cy="145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b="1"/>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34" name="Google Shape;234;p17"/>
          <p:cNvSpPr txBox="1"/>
          <p:nvPr>
            <p:ph idx="1" type="subTitle"/>
          </p:nvPr>
        </p:nvSpPr>
        <p:spPr>
          <a:xfrm>
            <a:off x="5009525" y="686277"/>
            <a:ext cx="3063300" cy="4023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sz="1800">
                <a:latin typeface="Orbitron"/>
                <a:ea typeface="Orbitron"/>
                <a:cs typeface="Orbitron"/>
                <a:sym typeface="Orbitron"/>
              </a:defRPr>
            </a:lvl2pPr>
            <a:lvl3pPr lvl="2" rtl="0">
              <a:spcBef>
                <a:spcPts val="0"/>
              </a:spcBef>
              <a:spcAft>
                <a:spcPts val="0"/>
              </a:spcAft>
              <a:buNone/>
              <a:defRPr sz="1800">
                <a:latin typeface="Orbitron"/>
                <a:ea typeface="Orbitron"/>
                <a:cs typeface="Orbitron"/>
                <a:sym typeface="Orbitron"/>
              </a:defRPr>
            </a:lvl3pPr>
            <a:lvl4pPr lvl="3" rtl="0">
              <a:spcBef>
                <a:spcPts val="0"/>
              </a:spcBef>
              <a:spcAft>
                <a:spcPts val="0"/>
              </a:spcAft>
              <a:buNone/>
              <a:defRPr sz="1800">
                <a:latin typeface="Orbitron"/>
                <a:ea typeface="Orbitron"/>
                <a:cs typeface="Orbitron"/>
                <a:sym typeface="Orbitron"/>
              </a:defRPr>
            </a:lvl4pPr>
            <a:lvl5pPr lvl="4" rtl="0">
              <a:spcBef>
                <a:spcPts val="0"/>
              </a:spcBef>
              <a:spcAft>
                <a:spcPts val="0"/>
              </a:spcAft>
              <a:buNone/>
              <a:defRPr sz="1800">
                <a:latin typeface="Orbitron"/>
                <a:ea typeface="Orbitron"/>
                <a:cs typeface="Orbitron"/>
                <a:sym typeface="Orbitron"/>
              </a:defRPr>
            </a:lvl5pPr>
            <a:lvl6pPr lvl="5" rtl="0">
              <a:spcBef>
                <a:spcPts val="0"/>
              </a:spcBef>
              <a:spcAft>
                <a:spcPts val="0"/>
              </a:spcAft>
              <a:buNone/>
              <a:defRPr sz="1800">
                <a:latin typeface="Orbitron"/>
                <a:ea typeface="Orbitron"/>
                <a:cs typeface="Orbitron"/>
                <a:sym typeface="Orbitron"/>
              </a:defRPr>
            </a:lvl6pPr>
            <a:lvl7pPr lvl="6" rtl="0">
              <a:spcBef>
                <a:spcPts val="0"/>
              </a:spcBef>
              <a:spcAft>
                <a:spcPts val="0"/>
              </a:spcAft>
              <a:buNone/>
              <a:defRPr sz="1800">
                <a:latin typeface="Orbitron"/>
                <a:ea typeface="Orbitron"/>
                <a:cs typeface="Orbitron"/>
                <a:sym typeface="Orbitron"/>
              </a:defRPr>
            </a:lvl7pPr>
            <a:lvl8pPr lvl="7" rtl="0">
              <a:spcBef>
                <a:spcPts val="0"/>
              </a:spcBef>
              <a:spcAft>
                <a:spcPts val="0"/>
              </a:spcAft>
              <a:buNone/>
              <a:defRPr sz="1800">
                <a:latin typeface="Orbitron"/>
                <a:ea typeface="Orbitron"/>
                <a:cs typeface="Orbitron"/>
                <a:sym typeface="Orbitron"/>
              </a:defRPr>
            </a:lvl8pPr>
            <a:lvl9pPr lvl="8" rtl="0">
              <a:spcBef>
                <a:spcPts val="0"/>
              </a:spcBef>
              <a:spcAft>
                <a:spcPts val="0"/>
              </a:spcAft>
              <a:buNone/>
              <a:defRPr sz="1800">
                <a:latin typeface="Orbitron"/>
                <a:ea typeface="Orbitron"/>
                <a:cs typeface="Orbitron"/>
                <a:sym typeface="Orbitron"/>
              </a:defRPr>
            </a:lvl9pPr>
          </a:lstStyle>
          <a:p/>
        </p:txBody>
      </p:sp>
      <p:sp>
        <p:nvSpPr>
          <p:cNvPr id="235" name="Google Shape;235;p17"/>
          <p:cNvSpPr txBox="1"/>
          <p:nvPr>
            <p:ph idx="2" type="subTitle"/>
          </p:nvPr>
        </p:nvSpPr>
        <p:spPr>
          <a:xfrm>
            <a:off x="5009525" y="988246"/>
            <a:ext cx="3063300" cy="7404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236" name="Google Shape;236;p17"/>
          <p:cNvSpPr txBox="1"/>
          <p:nvPr>
            <p:ph idx="3" type="subTitle"/>
          </p:nvPr>
        </p:nvSpPr>
        <p:spPr>
          <a:xfrm>
            <a:off x="5009525" y="2130320"/>
            <a:ext cx="3063300" cy="4023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sz="1800">
                <a:latin typeface="Orbitron"/>
                <a:ea typeface="Orbitron"/>
                <a:cs typeface="Orbitron"/>
                <a:sym typeface="Orbitron"/>
              </a:defRPr>
            </a:lvl2pPr>
            <a:lvl3pPr lvl="2" rtl="0">
              <a:spcBef>
                <a:spcPts val="0"/>
              </a:spcBef>
              <a:spcAft>
                <a:spcPts val="0"/>
              </a:spcAft>
              <a:buNone/>
              <a:defRPr sz="1800">
                <a:latin typeface="Orbitron"/>
                <a:ea typeface="Orbitron"/>
                <a:cs typeface="Orbitron"/>
                <a:sym typeface="Orbitron"/>
              </a:defRPr>
            </a:lvl3pPr>
            <a:lvl4pPr lvl="3" rtl="0">
              <a:spcBef>
                <a:spcPts val="0"/>
              </a:spcBef>
              <a:spcAft>
                <a:spcPts val="0"/>
              </a:spcAft>
              <a:buNone/>
              <a:defRPr sz="1800">
                <a:latin typeface="Orbitron"/>
                <a:ea typeface="Orbitron"/>
                <a:cs typeface="Orbitron"/>
                <a:sym typeface="Orbitron"/>
              </a:defRPr>
            </a:lvl4pPr>
            <a:lvl5pPr lvl="4" rtl="0">
              <a:spcBef>
                <a:spcPts val="0"/>
              </a:spcBef>
              <a:spcAft>
                <a:spcPts val="0"/>
              </a:spcAft>
              <a:buNone/>
              <a:defRPr sz="1800">
                <a:latin typeface="Orbitron"/>
                <a:ea typeface="Orbitron"/>
                <a:cs typeface="Orbitron"/>
                <a:sym typeface="Orbitron"/>
              </a:defRPr>
            </a:lvl5pPr>
            <a:lvl6pPr lvl="5" rtl="0">
              <a:spcBef>
                <a:spcPts val="0"/>
              </a:spcBef>
              <a:spcAft>
                <a:spcPts val="0"/>
              </a:spcAft>
              <a:buNone/>
              <a:defRPr sz="1800">
                <a:latin typeface="Orbitron"/>
                <a:ea typeface="Orbitron"/>
                <a:cs typeface="Orbitron"/>
                <a:sym typeface="Orbitron"/>
              </a:defRPr>
            </a:lvl6pPr>
            <a:lvl7pPr lvl="6" rtl="0">
              <a:spcBef>
                <a:spcPts val="0"/>
              </a:spcBef>
              <a:spcAft>
                <a:spcPts val="0"/>
              </a:spcAft>
              <a:buNone/>
              <a:defRPr sz="1800">
                <a:latin typeface="Orbitron"/>
                <a:ea typeface="Orbitron"/>
                <a:cs typeface="Orbitron"/>
                <a:sym typeface="Orbitron"/>
              </a:defRPr>
            </a:lvl7pPr>
            <a:lvl8pPr lvl="7" rtl="0">
              <a:spcBef>
                <a:spcPts val="0"/>
              </a:spcBef>
              <a:spcAft>
                <a:spcPts val="0"/>
              </a:spcAft>
              <a:buNone/>
              <a:defRPr sz="1800">
                <a:latin typeface="Orbitron"/>
                <a:ea typeface="Orbitron"/>
                <a:cs typeface="Orbitron"/>
                <a:sym typeface="Orbitron"/>
              </a:defRPr>
            </a:lvl8pPr>
            <a:lvl9pPr lvl="8" rtl="0">
              <a:spcBef>
                <a:spcPts val="0"/>
              </a:spcBef>
              <a:spcAft>
                <a:spcPts val="0"/>
              </a:spcAft>
              <a:buNone/>
              <a:defRPr sz="1800">
                <a:latin typeface="Orbitron"/>
                <a:ea typeface="Orbitron"/>
                <a:cs typeface="Orbitron"/>
                <a:sym typeface="Orbitron"/>
              </a:defRPr>
            </a:lvl9pPr>
          </a:lstStyle>
          <a:p/>
        </p:txBody>
      </p:sp>
      <p:sp>
        <p:nvSpPr>
          <p:cNvPr id="237" name="Google Shape;237;p17"/>
          <p:cNvSpPr txBox="1"/>
          <p:nvPr>
            <p:ph idx="4" type="subTitle"/>
          </p:nvPr>
        </p:nvSpPr>
        <p:spPr>
          <a:xfrm>
            <a:off x="5009525" y="2436345"/>
            <a:ext cx="3063300" cy="6585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238" name="Google Shape;238;p17"/>
          <p:cNvSpPr txBox="1"/>
          <p:nvPr>
            <p:ph idx="5" type="subTitle"/>
          </p:nvPr>
        </p:nvSpPr>
        <p:spPr>
          <a:xfrm>
            <a:off x="5009525" y="3558582"/>
            <a:ext cx="3063300" cy="4023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sz="1800">
                <a:latin typeface="Orbitron"/>
                <a:ea typeface="Orbitron"/>
                <a:cs typeface="Orbitron"/>
                <a:sym typeface="Orbitron"/>
              </a:defRPr>
            </a:lvl2pPr>
            <a:lvl3pPr lvl="2" rtl="0">
              <a:spcBef>
                <a:spcPts val="0"/>
              </a:spcBef>
              <a:spcAft>
                <a:spcPts val="0"/>
              </a:spcAft>
              <a:buNone/>
              <a:defRPr sz="1800">
                <a:latin typeface="Orbitron"/>
                <a:ea typeface="Orbitron"/>
                <a:cs typeface="Orbitron"/>
                <a:sym typeface="Orbitron"/>
              </a:defRPr>
            </a:lvl3pPr>
            <a:lvl4pPr lvl="3" rtl="0">
              <a:spcBef>
                <a:spcPts val="0"/>
              </a:spcBef>
              <a:spcAft>
                <a:spcPts val="0"/>
              </a:spcAft>
              <a:buNone/>
              <a:defRPr sz="1800">
                <a:latin typeface="Orbitron"/>
                <a:ea typeface="Orbitron"/>
                <a:cs typeface="Orbitron"/>
                <a:sym typeface="Orbitron"/>
              </a:defRPr>
            </a:lvl4pPr>
            <a:lvl5pPr lvl="4" rtl="0">
              <a:spcBef>
                <a:spcPts val="0"/>
              </a:spcBef>
              <a:spcAft>
                <a:spcPts val="0"/>
              </a:spcAft>
              <a:buNone/>
              <a:defRPr sz="1800">
                <a:latin typeface="Orbitron"/>
                <a:ea typeface="Orbitron"/>
                <a:cs typeface="Orbitron"/>
                <a:sym typeface="Orbitron"/>
              </a:defRPr>
            </a:lvl5pPr>
            <a:lvl6pPr lvl="5" rtl="0">
              <a:spcBef>
                <a:spcPts val="0"/>
              </a:spcBef>
              <a:spcAft>
                <a:spcPts val="0"/>
              </a:spcAft>
              <a:buNone/>
              <a:defRPr sz="1800">
                <a:latin typeface="Orbitron"/>
                <a:ea typeface="Orbitron"/>
                <a:cs typeface="Orbitron"/>
                <a:sym typeface="Orbitron"/>
              </a:defRPr>
            </a:lvl6pPr>
            <a:lvl7pPr lvl="6" rtl="0">
              <a:spcBef>
                <a:spcPts val="0"/>
              </a:spcBef>
              <a:spcAft>
                <a:spcPts val="0"/>
              </a:spcAft>
              <a:buNone/>
              <a:defRPr sz="1800">
                <a:latin typeface="Orbitron"/>
                <a:ea typeface="Orbitron"/>
                <a:cs typeface="Orbitron"/>
                <a:sym typeface="Orbitron"/>
              </a:defRPr>
            </a:lvl7pPr>
            <a:lvl8pPr lvl="7" rtl="0">
              <a:spcBef>
                <a:spcPts val="0"/>
              </a:spcBef>
              <a:spcAft>
                <a:spcPts val="0"/>
              </a:spcAft>
              <a:buNone/>
              <a:defRPr sz="1800">
                <a:latin typeface="Orbitron"/>
                <a:ea typeface="Orbitron"/>
                <a:cs typeface="Orbitron"/>
                <a:sym typeface="Orbitron"/>
              </a:defRPr>
            </a:lvl8pPr>
            <a:lvl9pPr lvl="8" rtl="0">
              <a:spcBef>
                <a:spcPts val="0"/>
              </a:spcBef>
              <a:spcAft>
                <a:spcPts val="0"/>
              </a:spcAft>
              <a:buNone/>
              <a:defRPr sz="1800">
                <a:latin typeface="Orbitron"/>
                <a:ea typeface="Orbitron"/>
                <a:cs typeface="Orbitron"/>
                <a:sym typeface="Orbitron"/>
              </a:defRPr>
            </a:lvl9pPr>
          </a:lstStyle>
          <a:p/>
        </p:txBody>
      </p:sp>
      <p:sp>
        <p:nvSpPr>
          <p:cNvPr id="239" name="Google Shape;239;p17"/>
          <p:cNvSpPr txBox="1"/>
          <p:nvPr>
            <p:ph idx="6" type="subTitle"/>
          </p:nvPr>
        </p:nvSpPr>
        <p:spPr>
          <a:xfrm>
            <a:off x="5009525" y="3871620"/>
            <a:ext cx="3063300" cy="6585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TITLE_AND_TWO_COLUMNS_1_1_1">
    <p:spTree>
      <p:nvGrpSpPr>
        <p:cNvPr id="240" name="Shape 240"/>
        <p:cNvGrpSpPr/>
        <p:nvPr/>
      </p:nvGrpSpPr>
      <p:grpSpPr>
        <a:xfrm>
          <a:off x="0" y="0"/>
          <a:ext cx="0" cy="0"/>
          <a:chOff x="0" y="0"/>
          <a:chExt cx="0" cy="0"/>
        </a:xfrm>
      </p:grpSpPr>
      <p:sp>
        <p:nvSpPr>
          <p:cNvPr id="241" name="Google Shape;241;p18"/>
          <p:cNvSpPr/>
          <p:nvPr/>
        </p:nvSpPr>
        <p:spPr>
          <a:xfrm>
            <a:off x="0" y="3083040"/>
            <a:ext cx="9144000" cy="2060480"/>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8"/>
          <p:cNvSpPr txBox="1"/>
          <p:nvPr>
            <p:ph idx="1" type="subTitle"/>
          </p:nvPr>
        </p:nvSpPr>
        <p:spPr>
          <a:xfrm>
            <a:off x="713100" y="2853263"/>
            <a:ext cx="2404800" cy="4023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1800">
                <a:latin typeface="Orbitron"/>
                <a:ea typeface="Orbitron"/>
                <a:cs typeface="Orbitron"/>
                <a:sym typeface="Orbitron"/>
              </a:defRPr>
            </a:lvl1pPr>
            <a:lvl2pPr lvl="1" rtl="0" algn="ctr">
              <a:spcBef>
                <a:spcPts val="0"/>
              </a:spcBef>
              <a:spcAft>
                <a:spcPts val="0"/>
              </a:spcAft>
              <a:buNone/>
              <a:defRPr sz="1800">
                <a:latin typeface="Orbitron"/>
                <a:ea typeface="Orbitron"/>
                <a:cs typeface="Orbitron"/>
                <a:sym typeface="Orbitron"/>
              </a:defRPr>
            </a:lvl2pPr>
            <a:lvl3pPr lvl="2" rtl="0" algn="ctr">
              <a:spcBef>
                <a:spcPts val="0"/>
              </a:spcBef>
              <a:spcAft>
                <a:spcPts val="0"/>
              </a:spcAft>
              <a:buNone/>
              <a:defRPr sz="1800">
                <a:latin typeface="Orbitron"/>
                <a:ea typeface="Orbitron"/>
                <a:cs typeface="Orbitron"/>
                <a:sym typeface="Orbitron"/>
              </a:defRPr>
            </a:lvl3pPr>
            <a:lvl4pPr lvl="3" rtl="0" algn="ctr">
              <a:spcBef>
                <a:spcPts val="0"/>
              </a:spcBef>
              <a:spcAft>
                <a:spcPts val="0"/>
              </a:spcAft>
              <a:buNone/>
              <a:defRPr sz="1800">
                <a:latin typeface="Orbitron"/>
                <a:ea typeface="Orbitron"/>
                <a:cs typeface="Orbitron"/>
                <a:sym typeface="Orbitron"/>
              </a:defRPr>
            </a:lvl4pPr>
            <a:lvl5pPr lvl="4" rtl="0" algn="ctr">
              <a:spcBef>
                <a:spcPts val="0"/>
              </a:spcBef>
              <a:spcAft>
                <a:spcPts val="0"/>
              </a:spcAft>
              <a:buNone/>
              <a:defRPr sz="1800">
                <a:latin typeface="Orbitron"/>
                <a:ea typeface="Orbitron"/>
                <a:cs typeface="Orbitron"/>
                <a:sym typeface="Orbitron"/>
              </a:defRPr>
            </a:lvl5pPr>
            <a:lvl6pPr lvl="5" rtl="0" algn="ctr">
              <a:spcBef>
                <a:spcPts val="0"/>
              </a:spcBef>
              <a:spcAft>
                <a:spcPts val="0"/>
              </a:spcAft>
              <a:buNone/>
              <a:defRPr sz="1800">
                <a:latin typeface="Orbitron"/>
                <a:ea typeface="Orbitron"/>
                <a:cs typeface="Orbitron"/>
                <a:sym typeface="Orbitron"/>
              </a:defRPr>
            </a:lvl6pPr>
            <a:lvl7pPr lvl="6" rtl="0" algn="ctr">
              <a:spcBef>
                <a:spcPts val="0"/>
              </a:spcBef>
              <a:spcAft>
                <a:spcPts val="0"/>
              </a:spcAft>
              <a:buNone/>
              <a:defRPr sz="1800">
                <a:latin typeface="Orbitron"/>
                <a:ea typeface="Orbitron"/>
                <a:cs typeface="Orbitron"/>
                <a:sym typeface="Orbitron"/>
              </a:defRPr>
            </a:lvl7pPr>
            <a:lvl8pPr lvl="7" rtl="0" algn="ctr">
              <a:spcBef>
                <a:spcPts val="0"/>
              </a:spcBef>
              <a:spcAft>
                <a:spcPts val="0"/>
              </a:spcAft>
              <a:buNone/>
              <a:defRPr sz="1800">
                <a:latin typeface="Orbitron"/>
                <a:ea typeface="Orbitron"/>
                <a:cs typeface="Orbitron"/>
                <a:sym typeface="Orbitron"/>
              </a:defRPr>
            </a:lvl8pPr>
            <a:lvl9pPr lvl="8" rtl="0" algn="ctr">
              <a:spcBef>
                <a:spcPts val="0"/>
              </a:spcBef>
              <a:spcAft>
                <a:spcPts val="0"/>
              </a:spcAft>
              <a:buNone/>
              <a:defRPr sz="1800">
                <a:latin typeface="Orbitron"/>
                <a:ea typeface="Orbitron"/>
                <a:cs typeface="Orbitron"/>
                <a:sym typeface="Orbitron"/>
              </a:defRPr>
            </a:lvl9pPr>
          </a:lstStyle>
          <a:p/>
        </p:txBody>
      </p:sp>
      <p:sp>
        <p:nvSpPr>
          <p:cNvPr id="243" name="Google Shape;243;p18"/>
          <p:cNvSpPr txBox="1"/>
          <p:nvPr>
            <p:ph idx="2" type="subTitle"/>
          </p:nvPr>
        </p:nvSpPr>
        <p:spPr>
          <a:xfrm>
            <a:off x="713100" y="3147472"/>
            <a:ext cx="2404800" cy="877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b="1"/>
            </a:lvl2pPr>
            <a:lvl3pPr lvl="2" rtl="0" algn="ctr">
              <a:spcBef>
                <a:spcPts val="0"/>
              </a:spcBef>
              <a:spcAft>
                <a:spcPts val="0"/>
              </a:spcAft>
              <a:buNone/>
              <a:defRPr b="1"/>
            </a:lvl3pPr>
            <a:lvl4pPr lvl="3" rtl="0" algn="ctr">
              <a:spcBef>
                <a:spcPts val="0"/>
              </a:spcBef>
              <a:spcAft>
                <a:spcPts val="0"/>
              </a:spcAft>
              <a:buNone/>
              <a:defRPr b="1"/>
            </a:lvl4pPr>
            <a:lvl5pPr lvl="4" rtl="0" algn="ctr">
              <a:spcBef>
                <a:spcPts val="0"/>
              </a:spcBef>
              <a:spcAft>
                <a:spcPts val="0"/>
              </a:spcAft>
              <a:buNone/>
              <a:defRPr b="1"/>
            </a:lvl5pPr>
            <a:lvl6pPr lvl="5" rtl="0" algn="ctr">
              <a:spcBef>
                <a:spcPts val="0"/>
              </a:spcBef>
              <a:spcAft>
                <a:spcPts val="0"/>
              </a:spcAft>
              <a:buNone/>
              <a:defRPr b="1"/>
            </a:lvl6pPr>
            <a:lvl7pPr lvl="6" rtl="0" algn="ctr">
              <a:spcBef>
                <a:spcPts val="0"/>
              </a:spcBef>
              <a:spcAft>
                <a:spcPts val="0"/>
              </a:spcAft>
              <a:buNone/>
              <a:defRPr b="1"/>
            </a:lvl7pPr>
            <a:lvl8pPr lvl="7" rtl="0" algn="ctr">
              <a:spcBef>
                <a:spcPts val="0"/>
              </a:spcBef>
              <a:spcAft>
                <a:spcPts val="0"/>
              </a:spcAft>
              <a:buNone/>
              <a:defRPr b="1"/>
            </a:lvl8pPr>
            <a:lvl9pPr lvl="8" rtl="0" algn="ctr">
              <a:spcBef>
                <a:spcPts val="0"/>
              </a:spcBef>
              <a:spcAft>
                <a:spcPts val="0"/>
              </a:spcAft>
              <a:buNone/>
              <a:defRPr b="1"/>
            </a:lvl9pPr>
          </a:lstStyle>
          <a:p/>
        </p:txBody>
      </p:sp>
      <p:sp>
        <p:nvSpPr>
          <p:cNvPr id="244" name="Google Shape;244;p18"/>
          <p:cNvSpPr txBox="1"/>
          <p:nvPr>
            <p:ph idx="3" type="subTitle"/>
          </p:nvPr>
        </p:nvSpPr>
        <p:spPr>
          <a:xfrm>
            <a:off x="3369600" y="2853263"/>
            <a:ext cx="2404800" cy="4023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1800">
                <a:latin typeface="Orbitron"/>
                <a:ea typeface="Orbitron"/>
                <a:cs typeface="Orbitron"/>
                <a:sym typeface="Orbitron"/>
              </a:defRPr>
            </a:lvl1pPr>
            <a:lvl2pPr lvl="1" rtl="0" algn="ctr">
              <a:spcBef>
                <a:spcPts val="0"/>
              </a:spcBef>
              <a:spcAft>
                <a:spcPts val="0"/>
              </a:spcAft>
              <a:buNone/>
              <a:defRPr sz="1800">
                <a:latin typeface="Orbitron"/>
                <a:ea typeface="Orbitron"/>
                <a:cs typeface="Orbitron"/>
                <a:sym typeface="Orbitron"/>
              </a:defRPr>
            </a:lvl2pPr>
            <a:lvl3pPr lvl="2" rtl="0" algn="ctr">
              <a:spcBef>
                <a:spcPts val="0"/>
              </a:spcBef>
              <a:spcAft>
                <a:spcPts val="0"/>
              </a:spcAft>
              <a:buNone/>
              <a:defRPr sz="1800">
                <a:latin typeface="Orbitron"/>
                <a:ea typeface="Orbitron"/>
                <a:cs typeface="Orbitron"/>
                <a:sym typeface="Orbitron"/>
              </a:defRPr>
            </a:lvl3pPr>
            <a:lvl4pPr lvl="3" rtl="0" algn="ctr">
              <a:spcBef>
                <a:spcPts val="0"/>
              </a:spcBef>
              <a:spcAft>
                <a:spcPts val="0"/>
              </a:spcAft>
              <a:buNone/>
              <a:defRPr sz="1800">
                <a:latin typeface="Orbitron"/>
                <a:ea typeface="Orbitron"/>
                <a:cs typeface="Orbitron"/>
                <a:sym typeface="Orbitron"/>
              </a:defRPr>
            </a:lvl4pPr>
            <a:lvl5pPr lvl="4" rtl="0" algn="ctr">
              <a:spcBef>
                <a:spcPts val="0"/>
              </a:spcBef>
              <a:spcAft>
                <a:spcPts val="0"/>
              </a:spcAft>
              <a:buNone/>
              <a:defRPr sz="1800">
                <a:latin typeface="Orbitron"/>
                <a:ea typeface="Orbitron"/>
                <a:cs typeface="Orbitron"/>
                <a:sym typeface="Orbitron"/>
              </a:defRPr>
            </a:lvl5pPr>
            <a:lvl6pPr lvl="5" rtl="0" algn="ctr">
              <a:spcBef>
                <a:spcPts val="0"/>
              </a:spcBef>
              <a:spcAft>
                <a:spcPts val="0"/>
              </a:spcAft>
              <a:buNone/>
              <a:defRPr sz="1800">
                <a:latin typeface="Orbitron"/>
                <a:ea typeface="Orbitron"/>
                <a:cs typeface="Orbitron"/>
                <a:sym typeface="Orbitron"/>
              </a:defRPr>
            </a:lvl6pPr>
            <a:lvl7pPr lvl="6" rtl="0" algn="ctr">
              <a:spcBef>
                <a:spcPts val="0"/>
              </a:spcBef>
              <a:spcAft>
                <a:spcPts val="0"/>
              </a:spcAft>
              <a:buNone/>
              <a:defRPr sz="1800">
                <a:latin typeface="Orbitron"/>
                <a:ea typeface="Orbitron"/>
                <a:cs typeface="Orbitron"/>
                <a:sym typeface="Orbitron"/>
              </a:defRPr>
            </a:lvl7pPr>
            <a:lvl8pPr lvl="7" rtl="0" algn="ctr">
              <a:spcBef>
                <a:spcPts val="0"/>
              </a:spcBef>
              <a:spcAft>
                <a:spcPts val="0"/>
              </a:spcAft>
              <a:buNone/>
              <a:defRPr sz="1800">
                <a:latin typeface="Orbitron"/>
                <a:ea typeface="Orbitron"/>
                <a:cs typeface="Orbitron"/>
                <a:sym typeface="Orbitron"/>
              </a:defRPr>
            </a:lvl8pPr>
            <a:lvl9pPr lvl="8" rtl="0" algn="ctr">
              <a:spcBef>
                <a:spcPts val="0"/>
              </a:spcBef>
              <a:spcAft>
                <a:spcPts val="0"/>
              </a:spcAft>
              <a:buNone/>
              <a:defRPr sz="1800">
                <a:latin typeface="Orbitron"/>
                <a:ea typeface="Orbitron"/>
                <a:cs typeface="Orbitron"/>
                <a:sym typeface="Orbitron"/>
              </a:defRPr>
            </a:lvl9pPr>
          </a:lstStyle>
          <a:p/>
        </p:txBody>
      </p:sp>
      <p:sp>
        <p:nvSpPr>
          <p:cNvPr id="245" name="Google Shape;245;p18"/>
          <p:cNvSpPr txBox="1"/>
          <p:nvPr>
            <p:ph idx="4" type="subTitle"/>
          </p:nvPr>
        </p:nvSpPr>
        <p:spPr>
          <a:xfrm>
            <a:off x="3369600" y="3147472"/>
            <a:ext cx="2404800" cy="877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b="1"/>
            </a:lvl2pPr>
            <a:lvl3pPr lvl="2" rtl="0" algn="ctr">
              <a:spcBef>
                <a:spcPts val="0"/>
              </a:spcBef>
              <a:spcAft>
                <a:spcPts val="0"/>
              </a:spcAft>
              <a:buNone/>
              <a:defRPr b="1"/>
            </a:lvl3pPr>
            <a:lvl4pPr lvl="3" rtl="0" algn="ctr">
              <a:spcBef>
                <a:spcPts val="0"/>
              </a:spcBef>
              <a:spcAft>
                <a:spcPts val="0"/>
              </a:spcAft>
              <a:buNone/>
              <a:defRPr b="1"/>
            </a:lvl4pPr>
            <a:lvl5pPr lvl="4" rtl="0" algn="ctr">
              <a:spcBef>
                <a:spcPts val="0"/>
              </a:spcBef>
              <a:spcAft>
                <a:spcPts val="0"/>
              </a:spcAft>
              <a:buNone/>
              <a:defRPr b="1"/>
            </a:lvl5pPr>
            <a:lvl6pPr lvl="5" rtl="0" algn="ctr">
              <a:spcBef>
                <a:spcPts val="0"/>
              </a:spcBef>
              <a:spcAft>
                <a:spcPts val="0"/>
              </a:spcAft>
              <a:buNone/>
              <a:defRPr b="1"/>
            </a:lvl6pPr>
            <a:lvl7pPr lvl="6" rtl="0" algn="ctr">
              <a:spcBef>
                <a:spcPts val="0"/>
              </a:spcBef>
              <a:spcAft>
                <a:spcPts val="0"/>
              </a:spcAft>
              <a:buNone/>
              <a:defRPr b="1"/>
            </a:lvl7pPr>
            <a:lvl8pPr lvl="7" rtl="0" algn="ctr">
              <a:spcBef>
                <a:spcPts val="0"/>
              </a:spcBef>
              <a:spcAft>
                <a:spcPts val="0"/>
              </a:spcAft>
              <a:buNone/>
              <a:defRPr b="1"/>
            </a:lvl8pPr>
            <a:lvl9pPr lvl="8" rtl="0" algn="ctr">
              <a:spcBef>
                <a:spcPts val="0"/>
              </a:spcBef>
              <a:spcAft>
                <a:spcPts val="0"/>
              </a:spcAft>
              <a:buNone/>
              <a:defRPr b="1"/>
            </a:lvl9pPr>
          </a:lstStyle>
          <a:p/>
        </p:txBody>
      </p:sp>
      <p:sp>
        <p:nvSpPr>
          <p:cNvPr id="246" name="Google Shape;246;p18"/>
          <p:cNvSpPr txBox="1"/>
          <p:nvPr>
            <p:ph idx="5" type="subTitle"/>
          </p:nvPr>
        </p:nvSpPr>
        <p:spPr>
          <a:xfrm>
            <a:off x="6026100" y="2853263"/>
            <a:ext cx="2404800" cy="4023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1800">
                <a:latin typeface="Orbitron"/>
                <a:ea typeface="Orbitron"/>
                <a:cs typeface="Orbitron"/>
                <a:sym typeface="Orbitron"/>
              </a:defRPr>
            </a:lvl1pPr>
            <a:lvl2pPr lvl="1" rtl="0" algn="ctr">
              <a:spcBef>
                <a:spcPts val="0"/>
              </a:spcBef>
              <a:spcAft>
                <a:spcPts val="0"/>
              </a:spcAft>
              <a:buNone/>
              <a:defRPr sz="1800">
                <a:latin typeface="Orbitron"/>
                <a:ea typeface="Orbitron"/>
                <a:cs typeface="Orbitron"/>
                <a:sym typeface="Orbitron"/>
              </a:defRPr>
            </a:lvl2pPr>
            <a:lvl3pPr lvl="2" rtl="0" algn="ctr">
              <a:spcBef>
                <a:spcPts val="0"/>
              </a:spcBef>
              <a:spcAft>
                <a:spcPts val="0"/>
              </a:spcAft>
              <a:buNone/>
              <a:defRPr sz="1800">
                <a:latin typeface="Orbitron"/>
                <a:ea typeface="Orbitron"/>
                <a:cs typeface="Orbitron"/>
                <a:sym typeface="Orbitron"/>
              </a:defRPr>
            </a:lvl3pPr>
            <a:lvl4pPr lvl="3" rtl="0" algn="ctr">
              <a:spcBef>
                <a:spcPts val="0"/>
              </a:spcBef>
              <a:spcAft>
                <a:spcPts val="0"/>
              </a:spcAft>
              <a:buNone/>
              <a:defRPr sz="1800">
                <a:latin typeface="Orbitron"/>
                <a:ea typeface="Orbitron"/>
                <a:cs typeface="Orbitron"/>
                <a:sym typeface="Orbitron"/>
              </a:defRPr>
            </a:lvl4pPr>
            <a:lvl5pPr lvl="4" rtl="0" algn="ctr">
              <a:spcBef>
                <a:spcPts val="0"/>
              </a:spcBef>
              <a:spcAft>
                <a:spcPts val="0"/>
              </a:spcAft>
              <a:buNone/>
              <a:defRPr sz="1800">
                <a:latin typeface="Orbitron"/>
                <a:ea typeface="Orbitron"/>
                <a:cs typeface="Orbitron"/>
                <a:sym typeface="Orbitron"/>
              </a:defRPr>
            </a:lvl5pPr>
            <a:lvl6pPr lvl="5" rtl="0" algn="ctr">
              <a:spcBef>
                <a:spcPts val="0"/>
              </a:spcBef>
              <a:spcAft>
                <a:spcPts val="0"/>
              </a:spcAft>
              <a:buNone/>
              <a:defRPr sz="1800">
                <a:latin typeface="Orbitron"/>
                <a:ea typeface="Orbitron"/>
                <a:cs typeface="Orbitron"/>
                <a:sym typeface="Orbitron"/>
              </a:defRPr>
            </a:lvl6pPr>
            <a:lvl7pPr lvl="6" rtl="0" algn="ctr">
              <a:spcBef>
                <a:spcPts val="0"/>
              </a:spcBef>
              <a:spcAft>
                <a:spcPts val="0"/>
              </a:spcAft>
              <a:buNone/>
              <a:defRPr sz="1800">
                <a:latin typeface="Orbitron"/>
                <a:ea typeface="Orbitron"/>
                <a:cs typeface="Orbitron"/>
                <a:sym typeface="Orbitron"/>
              </a:defRPr>
            </a:lvl7pPr>
            <a:lvl8pPr lvl="7" rtl="0" algn="ctr">
              <a:spcBef>
                <a:spcPts val="0"/>
              </a:spcBef>
              <a:spcAft>
                <a:spcPts val="0"/>
              </a:spcAft>
              <a:buNone/>
              <a:defRPr sz="1800">
                <a:latin typeface="Orbitron"/>
                <a:ea typeface="Orbitron"/>
                <a:cs typeface="Orbitron"/>
                <a:sym typeface="Orbitron"/>
              </a:defRPr>
            </a:lvl8pPr>
            <a:lvl9pPr lvl="8" rtl="0" algn="ctr">
              <a:spcBef>
                <a:spcPts val="0"/>
              </a:spcBef>
              <a:spcAft>
                <a:spcPts val="0"/>
              </a:spcAft>
              <a:buNone/>
              <a:defRPr sz="1800">
                <a:latin typeface="Orbitron"/>
                <a:ea typeface="Orbitron"/>
                <a:cs typeface="Orbitron"/>
                <a:sym typeface="Orbitron"/>
              </a:defRPr>
            </a:lvl9pPr>
          </a:lstStyle>
          <a:p/>
        </p:txBody>
      </p:sp>
      <p:sp>
        <p:nvSpPr>
          <p:cNvPr id="247" name="Google Shape;247;p18"/>
          <p:cNvSpPr txBox="1"/>
          <p:nvPr>
            <p:ph idx="6" type="subTitle"/>
          </p:nvPr>
        </p:nvSpPr>
        <p:spPr>
          <a:xfrm>
            <a:off x="6026100" y="3147472"/>
            <a:ext cx="2404800" cy="877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b="1"/>
            </a:lvl2pPr>
            <a:lvl3pPr lvl="2" rtl="0" algn="ctr">
              <a:spcBef>
                <a:spcPts val="0"/>
              </a:spcBef>
              <a:spcAft>
                <a:spcPts val="0"/>
              </a:spcAft>
              <a:buNone/>
              <a:defRPr b="1"/>
            </a:lvl3pPr>
            <a:lvl4pPr lvl="3" rtl="0" algn="ctr">
              <a:spcBef>
                <a:spcPts val="0"/>
              </a:spcBef>
              <a:spcAft>
                <a:spcPts val="0"/>
              </a:spcAft>
              <a:buNone/>
              <a:defRPr b="1"/>
            </a:lvl4pPr>
            <a:lvl5pPr lvl="4" rtl="0" algn="ctr">
              <a:spcBef>
                <a:spcPts val="0"/>
              </a:spcBef>
              <a:spcAft>
                <a:spcPts val="0"/>
              </a:spcAft>
              <a:buNone/>
              <a:defRPr b="1"/>
            </a:lvl5pPr>
            <a:lvl6pPr lvl="5" rtl="0" algn="ctr">
              <a:spcBef>
                <a:spcPts val="0"/>
              </a:spcBef>
              <a:spcAft>
                <a:spcPts val="0"/>
              </a:spcAft>
              <a:buNone/>
              <a:defRPr b="1"/>
            </a:lvl6pPr>
            <a:lvl7pPr lvl="6" rtl="0" algn="ctr">
              <a:spcBef>
                <a:spcPts val="0"/>
              </a:spcBef>
              <a:spcAft>
                <a:spcPts val="0"/>
              </a:spcAft>
              <a:buNone/>
              <a:defRPr b="1"/>
            </a:lvl7pPr>
            <a:lvl8pPr lvl="7" rtl="0" algn="ctr">
              <a:spcBef>
                <a:spcPts val="0"/>
              </a:spcBef>
              <a:spcAft>
                <a:spcPts val="0"/>
              </a:spcAft>
              <a:buNone/>
              <a:defRPr b="1"/>
            </a:lvl8pPr>
            <a:lvl9pPr lvl="8" rtl="0" algn="ctr">
              <a:spcBef>
                <a:spcPts val="0"/>
              </a:spcBef>
              <a:spcAft>
                <a:spcPts val="0"/>
              </a:spcAft>
              <a:buNone/>
              <a:defRPr b="1"/>
            </a:lvl9pPr>
          </a:lstStyle>
          <a:p/>
        </p:txBody>
      </p:sp>
      <p:sp>
        <p:nvSpPr>
          <p:cNvPr id="248" name="Google Shape;248;p18"/>
          <p:cNvSpPr txBox="1"/>
          <p:nvPr>
            <p:ph hasCustomPrompt="1" type="title"/>
          </p:nvPr>
        </p:nvSpPr>
        <p:spPr>
          <a:xfrm>
            <a:off x="1532550" y="2088575"/>
            <a:ext cx="7659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249" name="Google Shape;249;p18"/>
          <p:cNvSpPr txBox="1"/>
          <p:nvPr>
            <p:ph hasCustomPrompt="1" idx="7" type="title"/>
          </p:nvPr>
        </p:nvSpPr>
        <p:spPr>
          <a:xfrm>
            <a:off x="4189000" y="2088575"/>
            <a:ext cx="7659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250" name="Google Shape;250;p18"/>
          <p:cNvSpPr txBox="1"/>
          <p:nvPr>
            <p:ph hasCustomPrompt="1" idx="8" type="title"/>
          </p:nvPr>
        </p:nvSpPr>
        <p:spPr>
          <a:xfrm>
            <a:off x="6845550" y="2088575"/>
            <a:ext cx="7659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251" name="Google Shape;251;p18"/>
          <p:cNvSpPr txBox="1"/>
          <p:nvPr>
            <p:ph idx="9" type="title"/>
          </p:nvPr>
        </p:nvSpPr>
        <p:spPr>
          <a:xfrm>
            <a:off x="816300" y="683150"/>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2">
    <p:spTree>
      <p:nvGrpSpPr>
        <p:cNvPr id="252" name="Shape 252"/>
        <p:cNvGrpSpPr/>
        <p:nvPr/>
      </p:nvGrpSpPr>
      <p:grpSpPr>
        <a:xfrm>
          <a:off x="0" y="0"/>
          <a:ext cx="0" cy="0"/>
          <a:chOff x="0" y="0"/>
          <a:chExt cx="0" cy="0"/>
        </a:xfrm>
      </p:grpSpPr>
      <p:grpSp>
        <p:nvGrpSpPr>
          <p:cNvPr id="253" name="Google Shape;253;p19"/>
          <p:cNvGrpSpPr/>
          <p:nvPr/>
        </p:nvGrpSpPr>
        <p:grpSpPr>
          <a:xfrm>
            <a:off x="335648" y="-251220"/>
            <a:ext cx="8236480" cy="1901600"/>
            <a:chOff x="500350" y="926425"/>
            <a:chExt cx="6434750" cy="1485625"/>
          </a:xfrm>
        </p:grpSpPr>
        <p:sp>
          <p:nvSpPr>
            <p:cNvPr id="254" name="Google Shape;254;p19"/>
            <p:cNvSpPr/>
            <p:nvPr/>
          </p:nvSpPr>
          <p:spPr>
            <a:xfrm>
              <a:off x="6422225" y="926425"/>
              <a:ext cx="27700" cy="27425"/>
            </a:xfrm>
            <a:custGeom>
              <a:rect b="b" l="l" r="r" t="t"/>
              <a:pathLst>
                <a:path extrusionOk="0" h="1097" w="1108">
                  <a:moveTo>
                    <a:pt x="560" y="1"/>
                  </a:moveTo>
                  <a:cubicBezTo>
                    <a:pt x="250" y="1"/>
                    <a:pt x="0" y="239"/>
                    <a:pt x="0" y="549"/>
                  </a:cubicBezTo>
                  <a:cubicBezTo>
                    <a:pt x="0" y="846"/>
                    <a:pt x="250" y="1096"/>
                    <a:pt x="560" y="1096"/>
                  </a:cubicBezTo>
                  <a:cubicBezTo>
                    <a:pt x="858" y="1096"/>
                    <a:pt x="1108" y="846"/>
                    <a:pt x="1108" y="549"/>
                  </a:cubicBezTo>
                  <a:cubicBezTo>
                    <a:pt x="1108" y="239"/>
                    <a:pt x="858"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9"/>
            <p:cNvSpPr/>
            <p:nvPr/>
          </p:nvSpPr>
          <p:spPr>
            <a:xfrm>
              <a:off x="6187375" y="1395250"/>
              <a:ext cx="23225" cy="22925"/>
            </a:xfrm>
            <a:custGeom>
              <a:rect b="b" l="l" r="r" t="t"/>
              <a:pathLst>
                <a:path extrusionOk="0" h="917" w="929">
                  <a:moveTo>
                    <a:pt x="465" y="0"/>
                  </a:moveTo>
                  <a:cubicBezTo>
                    <a:pt x="215" y="0"/>
                    <a:pt x="0" y="203"/>
                    <a:pt x="0" y="453"/>
                  </a:cubicBezTo>
                  <a:cubicBezTo>
                    <a:pt x="0" y="715"/>
                    <a:pt x="215" y="917"/>
                    <a:pt x="465" y="917"/>
                  </a:cubicBezTo>
                  <a:cubicBezTo>
                    <a:pt x="727" y="917"/>
                    <a:pt x="929" y="715"/>
                    <a:pt x="929" y="453"/>
                  </a:cubicBezTo>
                  <a:cubicBezTo>
                    <a:pt x="929" y="203"/>
                    <a:pt x="727" y="0"/>
                    <a:pt x="4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9"/>
            <p:cNvSpPr/>
            <p:nvPr/>
          </p:nvSpPr>
          <p:spPr>
            <a:xfrm>
              <a:off x="5459300" y="1109200"/>
              <a:ext cx="26825" cy="26800"/>
            </a:xfrm>
            <a:custGeom>
              <a:rect b="b" l="l" r="r" t="t"/>
              <a:pathLst>
                <a:path extrusionOk="0" h="1072" w="1073">
                  <a:moveTo>
                    <a:pt x="536" y="0"/>
                  </a:moveTo>
                  <a:cubicBezTo>
                    <a:pt x="239" y="0"/>
                    <a:pt x="1" y="250"/>
                    <a:pt x="1" y="536"/>
                  </a:cubicBezTo>
                  <a:cubicBezTo>
                    <a:pt x="1" y="834"/>
                    <a:pt x="239" y="1072"/>
                    <a:pt x="536" y="1072"/>
                  </a:cubicBezTo>
                  <a:cubicBezTo>
                    <a:pt x="834" y="1072"/>
                    <a:pt x="1072" y="834"/>
                    <a:pt x="1072" y="536"/>
                  </a:cubicBezTo>
                  <a:cubicBezTo>
                    <a:pt x="1072" y="250"/>
                    <a:pt x="834" y="0"/>
                    <a:pt x="5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9"/>
            <p:cNvSpPr/>
            <p:nvPr/>
          </p:nvSpPr>
          <p:spPr>
            <a:xfrm>
              <a:off x="5251250" y="1645875"/>
              <a:ext cx="38700" cy="38725"/>
            </a:xfrm>
            <a:custGeom>
              <a:rect b="b" l="l" r="r" t="t"/>
              <a:pathLst>
                <a:path extrusionOk="0" h="1549" w="1548">
                  <a:moveTo>
                    <a:pt x="774" y="0"/>
                  </a:moveTo>
                  <a:cubicBezTo>
                    <a:pt x="357" y="0"/>
                    <a:pt x="0" y="345"/>
                    <a:pt x="0" y="774"/>
                  </a:cubicBezTo>
                  <a:cubicBezTo>
                    <a:pt x="0" y="1203"/>
                    <a:pt x="357" y="1548"/>
                    <a:pt x="774" y="1548"/>
                  </a:cubicBezTo>
                  <a:cubicBezTo>
                    <a:pt x="1203" y="1548"/>
                    <a:pt x="1548" y="1203"/>
                    <a:pt x="1548" y="774"/>
                  </a:cubicBezTo>
                  <a:cubicBezTo>
                    <a:pt x="1548" y="345"/>
                    <a:pt x="1203" y="0"/>
                    <a:pt x="7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9"/>
            <p:cNvSpPr/>
            <p:nvPr/>
          </p:nvSpPr>
          <p:spPr>
            <a:xfrm>
              <a:off x="4847025" y="1380650"/>
              <a:ext cx="39300" cy="39325"/>
            </a:xfrm>
            <a:custGeom>
              <a:rect b="b" l="l" r="r" t="t"/>
              <a:pathLst>
                <a:path extrusionOk="0" h="1573" w="1572">
                  <a:moveTo>
                    <a:pt x="786" y="1"/>
                  </a:moveTo>
                  <a:cubicBezTo>
                    <a:pt x="346" y="1"/>
                    <a:pt x="0" y="346"/>
                    <a:pt x="0" y="787"/>
                  </a:cubicBezTo>
                  <a:cubicBezTo>
                    <a:pt x="0" y="1227"/>
                    <a:pt x="346" y="1572"/>
                    <a:pt x="786" y="1572"/>
                  </a:cubicBezTo>
                  <a:cubicBezTo>
                    <a:pt x="1227" y="1572"/>
                    <a:pt x="1572" y="1227"/>
                    <a:pt x="1572" y="787"/>
                  </a:cubicBezTo>
                  <a:cubicBezTo>
                    <a:pt x="1572" y="346"/>
                    <a:pt x="1227" y="1"/>
                    <a:pt x="7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9"/>
            <p:cNvSpPr/>
            <p:nvPr/>
          </p:nvSpPr>
          <p:spPr>
            <a:xfrm>
              <a:off x="4853275" y="1564600"/>
              <a:ext cx="40200" cy="40225"/>
            </a:xfrm>
            <a:custGeom>
              <a:rect b="b" l="l" r="r" t="t"/>
              <a:pathLst>
                <a:path extrusionOk="0" h="1609" w="1608">
                  <a:moveTo>
                    <a:pt x="810" y="1"/>
                  </a:moveTo>
                  <a:cubicBezTo>
                    <a:pt x="358" y="1"/>
                    <a:pt x="0" y="370"/>
                    <a:pt x="0" y="810"/>
                  </a:cubicBezTo>
                  <a:cubicBezTo>
                    <a:pt x="0" y="1251"/>
                    <a:pt x="358" y="1608"/>
                    <a:pt x="810" y="1608"/>
                  </a:cubicBezTo>
                  <a:cubicBezTo>
                    <a:pt x="1251" y="1608"/>
                    <a:pt x="1608" y="1251"/>
                    <a:pt x="1608" y="810"/>
                  </a:cubicBezTo>
                  <a:cubicBezTo>
                    <a:pt x="1608" y="370"/>
                    <a:pt x="1251" y="1"/>
                    <a:pt x="8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9"/>
            <p:cNvSpPr/>
            <p:nvPr/>
          </p:nvSpPr>
          <p:spPr>
            <a:xfrm>
              <a:off x="4610675" y="1447625"/>
              <a:ext cx="17000" cy="17000"/>
            </a:xfrm>
            <a:custGeom>
              <a:rect b="b" l="l" r="r" t="t"/>
              <a:pathLst>
                <a:path extrusionOk="0" h="680" w="680">
                  <a:moveTo>
                    <a:pt x="346" y="1"/>
                  </a:moveTo>
                  <a:cubicBezTo>
                    <a:pt x="156" y="1"/>
                    <a:pt x="1" y="155"/>
                    <a:pt x="1" y="346"/>
                  </a:cubicBezTo>
                  <a:cubicBezTo>
                    <a:pt x="1" y="525"/>
                    <a:pt x="156" y="679"/>
                    <a:pt x="346" y="679"/>
                  </a:cubicBezTo>
                  <a:cubicBezTo>
                    <a:pt x="537" y="679"/>
                    <a:pt x="679" y="525"/>
                    <a:pt x="679" y="346"/>
                  </a:cubicBezTo>
                  <a:cubicBezTo>
                    <a:pt x="679" y="155"/>
                    <a:pt x="537" y="1"/>
                    <a:pt x="3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9"/>
            <p:cNvSpPr/>
            <p:nvPr/>
          </p:nvSpPr>
          <p:spPr>
            <a:xfrm>
              <a:off x="4535075" y="1733675"/>
              <a:ext cx="36650" cy="36650"/>
            </a:xfrm>
            <a:custGeom>
              <a:rect b="b" l="l" r="r" t="t"/>
              <a:pathLst>
                <a:path extrusionOk="0" h="1466" w="1466">
                  <a:moveTo>
                    <a:pt x="739" y="1"/>
                  </a:moveTo>
                  <a:cubicBezTo>
                    <a:pt x="334" y="1"/>
                    <a:pt x="1" y="322"/>
                    <a:pt x="1" y="727"/>
                  </a:cubicBezTo>
                  <a:cubicBezTo>
                    <a:pt x="1" y="1132"/>
                    <a:pt x="334" y="1465"/>
                    <a:pt x="739" y="1465"/>
                  </a:cubicBezTo>
                  <a:cubicBezTo>
                    <a:pt x="1132" y="1465"/>
                    <a:pt x="1465" y="1132"/>
                    <a:pt x="1465" y="727"/>
                  </a:cubicBezTo>
                  <a:cubicBezTo>
                    <a:pt x="1465" y="322"/>
                    <a:pt x="1132" y="1"/>
                    <a:pt x="7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9"/>
            <p:cNvSpPr/>
            <p:nvPr/>
          </p:nvSpPr>
          <p:spPr>
            <a:xfrm>
              <a:off x="4332075" y="1277075"/>
              <a:ext cx="37225" cy="37225"/>
            </a:xfrm>
            <a:custGeom>
              <a:rect b="b" l="l" r="r" t="t"/>
              <a:pathLst>
                <a:path extrusionOk="0" h="1489" w="1489">
                  <a:moveTo>
                    <a:pt x="739" y="0"/>
                  </a:moveTo>
                  <a:cubicBezTo>
                    <a:pt x="334" y="0"/>
                    <a:pt x="1" y="334"/>
                    <a:pt x="1" y="750"/>
                  </a:cubicBezTo>
                  <a:cubicBezTo>
                    <a:pt x="1" y="1155"/>
                    <a:pt x="334" y="1489"/>
                    <a:pt x="739" y="1489"/>
                  </a:cubicBezTo>
                  <a:cubicBezTo>
                    <a:pt x="1155" y="1489"/>
                    <a:pt x="1489" y="1155"/>
                    <a:pt x="1489" y="750"/>
                  </a:cubicBezTo>
                  <a:cubicBezTo>
                    <a:pt x="1489" y="334"/>
                    <a:pt x="1155" y="0"/>
                    <a:pt x="7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9"/>
            <p:cNvSpPr/>
            <p:nvPr/>
          </p:nvSpPr>
          <p:spPr>
            <a:xfrm>
              <a:off x="3629900" y="2021200"/>
              <a:ext cx="17300" cy="17300"/>
            </a:xfrm>
            <a:custGeom>
              <a:rect b="b" l="l" r="r" t="t"/>
              <a:pathLst>
                <a:path extrusionOk="0" h="692" w="692">
                  <a:moveTo>
                    <a:pt x="346" y="1"/>
                  </a:moveTo>
                  <a:cubicBezTo>
                    <a:pt x="156" y="1"/>
                    <a:pt x="1" y="156"/>
                    <a:pt x="1" y="346"/>
                  </a:cubicBezTo>
                  <a:cubicBezTo>
                    <a:pt x="1" y="537"/>
                    <a:pt x="156" y="692"/>
                    <a:pt x="346" y="692"/>
                  </a:cubicBezTo>
                  <a:cubicBezTo>
                    <a:pt x="537" y="692"/>
                    <a:pt x="691" y="537"/>
                    <a:pt x="691" y="346"/>
                  </a:cubicBezTo>
                  <a:cubicBezTo>
                    <a:pt x="691" y="156"/>
                    <a:pt x="537" y="1"/>
                    <a:pt x="3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9"/>
            <p:cNvSpPr/>
            <p:nvPr/>
          </p:nvSpPr>
          <p:spPr>
            <a:xfrm>
              <a:off x="3329275" y="1550625"/>
              <a:ext cx="31875" cy="32175"/>
            </a:xfrm>
            <a:custGeom>
              <a:rect b="b" l="l" r="r" t="t"/>
              <a:pathLst>
                <a:path extrusionOk="0" h="1287" w="1275">
                  <a:moveTo>
                    <a:pt x="643" y="0"/>
                  </a:moveTo>
                  <a:cubicBezTo>
                    <a:pt x="286" y="0"/>
                    <a:pt x="0" y="286"/>
                    <a:pt x="0" y="643"/>
                  </a:cubicBezTo>
                  <a:cubicBezTo>
                    <a:pt x="0" y="988"/>
                    <a:pt x="286" y="1286"/>
                    <a:pt x="643" y="1286"/>
                  </a:cubicBezTo>
                  <a:cubicBezTo>
                    <a:pt x="989" y="1286"/>
                    <a:pt x="1274" y="988"/>
                    <a:pt x="1274" y="643"/>
                  </a:cubicBezTo>
                  <a:cubicBezTo>
                    <a:pt x="1274" y="286"/>
                    <a:pt x="989" y="0"/>
                    <a:pt x="6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9"/>
            <p:cNvSpPr/>
            <p:nvPr/>
          </p:nvSpPr>
          <p:spPr>
            <a:xfrm>
              <a:off x="3242650" y="1263075"/>
              <a:ext cx="41700" cy="41700"/>
            </a:xfrm>
            <a:custGeom>
              <a:rect b="b" l="l" r="r" t="t"/>
              <a:pathLst>
                <a:path extrusionOk="0" h="1668" w="1668">
                  <a:moveTo>
                    <a:pt x="834" y="1"/>
                  </a:moveTo>
                  <a:cubicBezTo>
                    <a:pt x="370" y="1"/>
                    <a:pt x="1" y="370"/>
                    <a:pt x="1" y="834"/>
                  </a:cubicBezTo>
                  <a:cubicBezTo>
                    <a:pt x="1" y="1287"/>
                    <a:pt x="370" y="1668"/>
                    <a:pt x="834" y="1668"/>
                  </a:cubicBezTo>
                  <a:cubicBezTo>
                    <a:pt x="1287" y="1668"/>
                    <a:pt x="1668" y="1287"/>
                    <a:pt x="1668" y="834"/>
                  </a:cubicBezTo>
                  <a:cubicBezTo>
                    <a:pt x="1668" y="370"/>
                    <a:pt x="1287" y="1"/>
                    <a:pt x="8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9"/>
            <p:cNvSpPr/>
            <p:nvPr/>
          </p:nvSpPr>
          <p:spPr>
            <a:xfrm>
              <a:off x="3135500" y="1030900"/>
              <a:ext cx="40800" cy="40825"/>
            </a:xfrm>
            <a:custGeom>
              <a:rect b="b" l="l" r="r" t="t"/>
              <a:pathLst>
                <a:path extrusionOk="0" h="1633" w="1632">
                  <a:moveTo>
                    <a:pt x="822" y="1"/>
                  </a:moveTo>
                  <a:cubicBezTo>
                    <a:pt x="370" y="1"/>
                    <a:pt x="0" y="370"/>
                    <a:pt x="0" y="822"/>
                  </a:cubicBezTo>
                  <a:cubicBezTo>
                    <a:pt x="0" y="1263"/>
                    <a:pt x="370" y="1632"/>
                    <a:pt x="822" y="1632"/>
                  </a:cubicBezTo>
                  <a:cubicBezTo>
                    <a:pt x="1263" y="1632"/>
                    <a:pt x="1632" y="1263"/>
                    <a:pt x="1632" y="822"/>
                  </a:cubicBezTo>
                  <a:cubicBezTo>
                    <a:pt x="1632" y="370"/>
                    <a:pt x="1263" y="1"/>
                    <a:pt x="8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9"/>
            <p:cNvSpPr/>
            <p:nvPr/>
          </p:nvSpPr>
          <p:spPr>
            <a:xfrm>
              <a:off x="2771775" y="1236600"/>
              <a:ext cx="39600" cy="39300"/>
            </a:xfrm>
            <a:custGeom>
              <a:rect b="b" l="l" r="r" t="t"/>
              <a:pathLst>
                <a:path extrusionOk="0" h="1572" w="1584">
                  <a:moveTo>
                    <a:pt x="798" y="0"/>
                  </a:moveTo>
                  <a:cubicBezTo>
                    <a:pt x="357" y="0"/>
                    <a:pt x="0" y="357"/>
                    <a:pt x="0" y="786"/>
                  </a:cubicBezTo>
                  <a:cubicBezTo>
                    <a:pt x="0" y="1226"/>
                    <a:pt x="357" y="1572"/>
                    <a:pt x="798" y="1572"/>
                  </a:cubicBezTo>
                  <a:cubicBezTo>
                    <a:pt x="1226" y="1572"/>
                    <a:pt x="1584" y="1226"/>
                    <a:pt x="1584" y="786"/>
                  </a:cubicBezTo>
                  <a:cubicBezTo>
                    <a:pt x="1584" y="357"/>
                    <a:pt x="1226" y="0"/>
                    <a:pt x="7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9"/>
            <p:cNvSpPr/>
            <p:nvPr/>
          </p:nvSpPr>
          <p:spPr>
            <a:xfrm>
              <a:off x="2609550" y="1569675"/>
              <a:ext cx="32750" cy="32750"/>
            </a:xfrm>
            <a:custGeom>
              <a:rect b="b" l="l" r="r" t="t"/>
              <a:pathLst>
                <a:path extrusionOk="0" h="1310" w="1310">
                  <a:moveTo>
                    <a:pt x="655" y="0"/>
                  </a:moveTo>
                  <a:cubicBezTo>
                    <a:pt x="298" y="0"/>
                    <a:pt x="0" y="286"/>
                    <a:pt x="0" y="655"/>
                  </a:cubicBezTo>
                  <a:cubicBezTo>
                    <a:pt x="0" y="1012"/>
                    <a:pt x="298" y="1310"/>
                    <a:pt x="655" y="1310"/>
                  </a:cubicBezTo>
                  <a:cubicBezTo>
                    <a:pt x="1024" y="1310"/>
                    <a:pt x="1310" y="1012"/>
                    <a:pt x="1310" y="655"/>
                  </a:cubicBezTo>
                  <a:cubicBezTo>
                    <a:pt x="1310" y="286"/>
                    <a:pt x="1024" y="0"/>
                    <a:pt x="6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9"/>
            <p:cNvSpPr/>
            <p:nvPr/>
          </p:nvSpPr>
          <p:spPr>
            <a:xfrm>
              <a:off x="2515475" y="1439000"/>
              <a:ext cx="32775" cy="32775"/>
            </a:xfrm>
            <a:custGeom>
              <a:rect b="b" l="l" r="r" t="t"/>
              <a:pathLst>
                <a:path extrusionOk="0" h="1311" w="1311">
                  <a:moveTo>
                    <a:pt x="656" y="0"/>
                  </a:moveTo>
                  <a:cubicBezTo>
                    <a:pt x="298" y="0"/>
                    <a:pt x="1" y="298"/>
                    <a:pt x="1" y="655"/>
                  </a:cubicBezTo>
                  <a:cubicBezTo>
                    <a:pt x="1" y="1012"/>
                    <a:pt x="298" y="1310"/>
                    <a:pt x="656" y="1310"/>
                  </a:cubicBezTo>
                  <a:cubicBezTo>
                    <a:pt x="1025" y="1310"/>
                    <a:pt x="1310" y="1012"/>
                    <a:pt x="1310" y="655"/>
                  </a:cubicBezTo>
                  <a:cubicBezTo>
                    <a:pt x="1310" y="298"/>
                    <a:pt x="1025" y="0"/>
                    <a:pt x="6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9"/>
            <p:cNvSpPr/>
            <p:nvPr/>
          </p:nvSpPr>
          <p:spPr>
            <a:xfrm>
              <a:off x="2164250" y="1665225"/>
              <a:ext cx="18775" cy="18775"/>
            </a:xfrm>
            <a:custGeom>
              <a:rect b="b" l="l" r="r" t="t"/>
              <a:pathLst>
                <a:path extrusionOk="0" h="751" w="751">
                  <a:moveTo>
                    <a:pt x="381" y="0"/>
                  </a:moveTo>
                  <a:cubicBezTo>
                    <a:pt x="167" y="0"/>
                    <a:pt x="0" y="167"/>
                    <a:pt x="0" y="369"/>
                  </a:cubicBezTo>
                  <a:cubicBezTo>
                    <a:pt x="0" y="584"/>
                    <a:pt x="167" y="750"/>
                    <a:pt x="381" y="750"/>
                  </a:cubicBezTo>
                  <a:cubicBezTo>
                    <a:pt x="584" y="750"/>
                    <a:pt x="750" y="584"/>
                    <a:pt x="750" y="369"/>
                  </a:cubicBezTo>
                  <a:cubicBezTo>
                    <a:pt x="750" y="167"/>
                    <a:pt x="584" y="0"/>
                    <a:pt x="3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9"/>
            <p:cNvSpPr/>
            <p:nvPr/>
          </p:nvSpPr>
          <p:spPr>
            <a:xfrm>
              <a:off x="1924625" y="1280350"/>
              <a:ext cx="4500" cy="4475"/>
            </a:xfrm>
            <a:custGeom>
              <a:rect b="b" l="l" r="r" t="t"/>
              <a:pathLst>
                <a:path extrusionOk="0" h="179" w="180">
                  <a:moveTo>
                    <a:pt x="96" y="0"/>
                  </a:moveTo>
                  <a:cubicBezTo>
                    <a:pt x="48" y="0"/>
                    <a:pt x="1" y="48"/>
                    <a:pt x="1" y="96"/>
                  </a:cubicBezTo>
                  <a:cubicBezTo>
                    <a:pt x="1" y="143"/>
                    <a:pt x="48" y="179"/>
                    <a:pt x="96" y="179"/>
                  </a:cubicBezTo>
                  <a:cubicBezTo>
                    <a:pt x="144" y="179"/>
                    <a:pt x="179" y="143"/>
                    <a:pt x="179" y="96"/>
                  </a:cubicBezTo>
                  <a:cubicBezTo>
                    <a:pt x="179" y="48"/>
                    <a:pt x="144" y="0"/>
                    <a:pt x="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9"/>
            <p:cNvSpPr/>
            <p:nvPr/>
          </p:nvSpPr>
          <p:spPr>
            <a:xfrm>
              <a:off x="1887725" y="1233625"/>
              <a:ext cx="22350" cy="22350"/>
            </a:xfrm>
            <a:custGeom>
              <a:rect b="b" l="l" r="r" t="t"/>
              <a:pathLst>
                <a:path extrusionOk="0" h="894" w="894">
                  <a:moveTo>
                    <a:pt x="453" y="0"/>
                  </a:moveTo>
                  <a:cubicBezTo>
                    <a:pt x="203" y="0"/>
                    <a:pt x="0" y="202"/>
                    <a:pt x="0" y="453"/>
                  </a:cubicBezTo>
                  <a:cubicBezTo>
                    <a:pt x="0" y="691"/>
                    <a:pt x="203" y="893"/>
                    <a:pt x="453" y="893"/>
                  </a:cubicBezTo>
                  <a:cubicBezTo>
                    <a:pt x="703" y="893"/>
                    <a:pt x="893" y="691"/>
                    <a:pt x="893" y="453"/>
                  </a:cubicBezTo>
                  <a:cubicBezTo>
                    <a:pt x="893" y="202"/>
                    <a:pt x="703" y="0"/>
                    <a:pt x="4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9"/>
            <p:cNvSpPr/>
            <p:nvPr/>
          </p:nvSpPr>
          <p:spPr>
            <a:xfrm>
              <a:off x="3278075" y="2278375"/>
              <a:ext cx="29800" cy="29800"/>
            </a:xfrm>
            <a:custGeom>
              <a:rect b="b" l="l" r="r" t="t"/>
              <a:pathLst>
                <a:path extrusionOk="0" h="1192" w="1192">
                  <a:moveTo>
                    <a:pt x="596" y="1"/>
                  </a:moveTo>
                  <a:cubicBezTo>
                    <a:pt x="262" y="1"/>
                    <a:pt x="1" y="263"/>
                    <a:pt x="1" y="596"/>
                  </a:cubicBezTo>
                  <a:cubicBezTo>
                    <a:pt x="1" y="930"/>
                    <a:pt x="262" y="1192"/>
                    <a:pt x="596" y="1192"/>
                  </a:cubicBezTo>
                  <a:cubicBezTo>
                    <a:pt x="917" y="1192"/>
                    <a:pt x="1191" y="930"/>
                    <a:pt x="1191" y="596"/>
                  </a:cubicBezTo>
                  <a:cubicBezTo>
                    <a:pt x="1191" y="263"/>
                    <a:pt x="917" y="1"/>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9"/>
            <p:cNvSpPr/>
            <p:nvPr/>
          </p:nvSpPr>
          <p:spPr>
            <a:xfrm>
              <a:off x="2512200" y="1864050"/>
              <a:ext cx="19375" cy="19075"/>
            </a:xfrm>
            <a:custGeom>
              <a:rect b="b" l="l" r="r" t="t"/>
              <a:pathLst>
                <a:path extrusionOk="0" h="763" w="775">
                  <a:moveTo>
                    <a:pt x="382" y="0"/>
                  </a:moveTo>
                  <a:cubicBezTo>
                    <a:pt x="179" y="0"/>
                    <a:pt x="1" y="167"/>
                    <a:pt x="1" y="381"/>
                  </a:cubicBezTo>
                  <a:cubicBezTo>
                    <a:pt x="1" y="596"/>
                    <a:pt x="179" y="762"/>
                    <a:pt x="382" y="762"/>
                  </a:cubicBezTo>
                  <a:cubicBezTo>
                    <a:pt x="596" y="762"/>
                    <a:pt x="775" y="596"/>
                    <a:pt x="775" y="381"/>
                  </a:cubicBezTo>
                  <a:cubicBezTo>
                    <a:pt x="775" y="167"/>
                    <a:pt x="596" y="0"/>
                    <a:pt x="3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9"/>
            <p:cNvSpPr/>
            <p:nvPr/>
          </p:nvSpPr>
          <p:spPr>
            <a:xfrm>
              <a:off x="2409225" y="1893225"/>
              <a:ext cx="35725" cy="35750"/>
            </a:xfrm>
            <a:custGeom>
              <a:rect b="b" l="l" r="r" t="t"/>
              <a:pathLst>
                <a:path extrusionOk="0" h="1430" w="1429">
                  <a:moveTo>
                    <a:pt x="715" y="0"/>
                  </a:moveTo>
                  <a:cubicBezTo>
                    <a:pt x="322" y="0"/>
                    <a:pt x="0" y="322"/>
                    <a:pt x="0" y="715"/>
                  </a:cubicBezTo>
                  <a:cubicBezTo>
                    <a:pt x="0" y="1108"/>
                    <a:pt x="322" y="1429"/>
                    <a:pt x="715" y="1429"/>
                  </a:cubicBezTo>
                  <a:cubicBezTo>
                    <a:pt x="1107" y="1429"/>
                    <a:pt x="1429" y="1108"/>
                    <a:pt x="1429" y="715"/>
                  </a:cubicBezTo>
                  <a:cubicBezTo>
                    <a:pt x="1429" y="322"/>
                    <a:pt x="1107" y="0"/>
                    <a:pt x="7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9"/>
            <p:cNvSpPr/>
            <p:nvPr/>
          </p:nvSpPr>
          <p:spPr>
            <a:xfrm>
              <a:off x="2377075" y="2003050"/>
              <a:ext cx="26225" cy="25925"/>
            </a:xfrm>
            <a:custGeom>
              <a:rect b="b" l="l" r="r" t="t"/>
              <a:pathLst>
                <a:path extrusionOk="0" h="1037" w="1049">
                  <a:moveTo>
                    <a:pt x="524" y="1"/>
                  </a:moveTo>
                  <a:cubicBezTo>
                    <a:pt x="238" y="1"/>
                    <a:pt x="0" y="239"/>
                    <a:pt x="0" y="525"/>
                  </a:cubicBezTo>
                  <a:cubicBezTo>
                    <a:pt x="0" y="810"/>
                    <a:pt x="238" y="1037"/>
                    <a:pt x="524" y="1037"/>
                  </a:cubicBezTo>
                  <a:cubicBezTo>
                    <a:pt x="810" y="1037"/>
                    <a:pt x="1048" y="810"/>
                    <a:pt x="1048" y="525"/>
                  </a:cubicBezTo>
                  <a:cubicBezTo>
                    <a:pt x="1048" y="239"/>
                    <a:pt x="810" y="1"/>
                    <a:pt x="5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9"/>
            <p:cNvSpPr/>
            <p:nvPr/>
          </p:nvSpPr>
          <p:spPr>
            <a:xfrm>
              <a:off x="1935050" y="2370350"/>
              <a:ext cx="35150" cy="34850"/>
            </a:xfrm>
            <a:custGeom>
              <a:rect b="b" l="l" r="r" t="t"/>
              <a:pathLst>
                <a:path extrusionOk="0" h="1394" w="1406">
                  <a:moveTo>
                    <a:pt x="703" y="1"/>
                  </a:moveTo>
                  <a:cubicBezTo>
                    <a:pt x="322" y="1"/>
                    <a:pt x="1" y="311"/>
                    <a:pt x="1" y="703"/>
                  </a:cubicBezTo>
                  <a:cubicBezTo>
                    <a:pt x="1" y="1084"/>
                    <a:pt x="322" y="1394"/>
                    <a:pt x="703" y="1394"/>
                  </a:cubicBezTo>
                  <a:cubicBezTo>
                    <a:pt x="1084" y="1394"/>
                    <a:pt x="1405" y="1084"/>
                    <a:pt x="1405" y="703"/>
                  </a:cubicBezTo>
                  <a:cubicBezTo>
                    <a:pt x="1405" y="311"/>
                    <a:pt x="1084" y="1"/>
                    <a:pt x="7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9"/>
            <p:cNvSpPr/>
            <p:nvPr/>
          </p:nvSpPr>
          <p:spPr>
            <a:xfrm>
              <a:off x="1646625" y="1759275"/>
              <a:ext cx="23825" cy="23825"/>
            </a:xfrm>
            <a:custGeom>
              <a:rect b="b" l="l" r="r" t="t"/>
              <a:pathLst>
                <a:path extrusionOk="0" h="953" w="953">
                  <a:moveTo>
                    <a:pt x="477" y="0"/>
                  </a:moveTo>
                  <a:cubicBezTo>
                    <a:pt x="215" y="0"/>
                    <a:pt x="0" y="215"/>
                    <a:pt x="0" y="477"/>
                  </a:cubicBezTo>
                  <a:cubicBezTo>
                    <a:pt x="0" y="739"/>
                    <a:pt x="215" y="953"/>
                    <a:pt x="477" y="953"/>
                  </a:cubicBezTo>
                  <a:cubicBezTo>
                    <a:pt x="750" y="953"/>
                    <a:pt x="953" y="739"/>
                    <a:pt x="953" y="477"/>
                  </a:cubicBezTo>
                  <a:cubicBezTo>
                    <a:pt x="953" y="215"/>
                    <a:pt x="750" y="0"/>
                    <a:pt x="4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9"/>
            <p:cNvSpPr/>
            <p:nvPr/>
          </p:nvSpPr>
          <p:spPr>
            <a:xfrm>
              <a:off x="1306400" y="1541400"/>
              <a:ext cx="25925" cy="25900"/>
            </a:xfrm>
            <a:custGeom>
              <a:rect b="b" l="l" r="r" t="t"/>
              <a:pathLst>
                <a:path extrusionOk="0" h="1036" w="1037">
                  <a:moveTo>
                    <a:pt x="524" y="0"/>
                  </a:moveTo>
                  <a:cubicBezTo>
                    <a:pt x="227" y="0"/>
                    <a:pt x="1" y="226"/>
                    <a:pt x="1" y="512"/>
                  </a:cubicBezTo>
                  <a:cubicBezTo>
                    <a:pt x="1" y="810"/>
                    <a:pt x="227" y="1036"/>
                    <a:pt x="524" y="1036"/>
                  </a:cubicBezTo>
                  <a:cubicBezTo>
                    <a:pt x="810" y="1036"/>
                    <a:pt x="1036" y="810"/>
                    <a:pt x="1036" y="512"/>
                  </a:cubicBezTo>
                  <a:cubicBezTo>
                    <a:pt x="1036" y="226"/>
                    <a:pt x="810" y="0"/>
                    <a:pt x="5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9"/>
            <p:cNvSpPr/>
            <p:nvPr/>
          </p:nvSpPr>
          <p:spPr>
            <a:xfrm>
              <a:off x="1105175" y="2309950"/>
              <a:ext cx="33375" cy="33650"/>
            </a:xfrm>
            <a:custGeom>
              <a:rect b="b" l="l" r="r" t="t"/>
              <a:pathLst>
                <a:path extrusionOk="0" h="1346" w="1335">
                  <a:moveTo>
                    <a:pt x="668" y="0"/>
                  </a:moveTo>
                  <a:cubicBezTo>
                    <a:pt x="299" y="0"/>
                    <a:pt x="1" y="298"/>
                    <a:pt x="1" y="667"/>
                  </a:cubicBezTo>
                  <a:cubicBezTo>
                    <a:pt x="1" y="1048"/>
                    <a:pt x="299" y="1345"/>
                    <a:pt x="668" y="1345"/>
                  </a:cubicBezTo>
                  <a:cubicBezTo>
                    <a:pt x="1037" y="1345"/>
                    <a:pt x="1334" y="1048"/>
                    <a:pt x="1334" y="667"/>
                  </a:cubicBezTo>
                  <a:cubicBezTo>
                    <a:pt x="1334" y="298"/>
                    <a:pt x="1037" y="0"/>
                    <a:pt x="6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9"/>
            <p:cNvSpPr/>
            <p:nvPr/>
          </p:nvSpPr>
          <p:spPr>
            <a:xfrm>
              <a:off x="500350" y="1940250"/>
              <a:ext cx="37225" cy="37225"/>
            </a:xfrm>
            <a:custGeom>
              <a:rect b="b" l="l" r="r" t="t"/>
              <a:pathLst>
                <a:path extrusionOk="0" h="1489" w="1489">
                  <a:moveTo>
                    <a:pt x="751" y="0"/>
                  </a:moveTo>
                  <a:cubicBezTo>
                    <a:pt x="334" y="0"/>
                    <a:pt x="0" y="334"/>
                    <a:pt x="0" y="739"/>
                  </a:cubicBezTo>
                  <a:cubicBezTo>
                    <a:pt x="0" y="1155"/>
                    <a:pt x="334" y="1489"/>
                    <a:pt x="751" y="1489"/>
                  </a:cubicBezTo>
                  <a:cubicBezTo>
                    <a:pt x="1155" y="1489"/>
                    <a:pt x="1489" y="1155"/>
                    <a:pt x="1489" y="739"/>
                  </a:cubicBezTo>
                  <a:cubicBezTo>
                    <a:pt x="1489" y="334"/>
                    <a:pt x="1155" y="0"/>
                    <a:pt x="7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9"/>
            <p:cNvSpPr/>
            <p:nvPr/>
          </p:nvSpPr>
          <p:spPr>
            <a:xfrm>
              <a:off x="6549925" y="1240750"/>
              <a:ext cx="34250" cy="34275"/>
            </a:xfrm>
            <a:custGeom>
              <a:rect b="b" l="l" r="r" t="t"/>
              <a:pathLst>
                <a:path extrusionOk="0" h="1371" w="1370">
                  <a:moveTo>
                    <a:pt x="691" y="1"/>
                  </a:moveTo>
                  <a:cubicBezTo>
                    <a:pt x="310" y="1"/>
                    <a:pt x="0" y="298"/>
                    <a:pt x="0" y="679"/>
                  </a:cubicBezTo>
                  <a:cubicBezTo>
                    <a:pt x="0" y="1060"/>
                    <a:pt x="310" y="1370"/>
                    <a:pt x="691" y="1370"/>
                  </a:cubicBezTo>
                  <a:cubicBezTo>
                    <a:pt x="1060" y="1370"/>
                    <a:pt x="1369" y="1060"/>
                    <a:pt x="1369" y="679"/>
                  </a:cubicBezTo>
                  <a:cubicBezTo>
                    <a:pt x="1369" y="298"/>
                    <a:pt x="1060" y="1"/>
                    <a:pt x="6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9"/>
            <p:cNvSpPr/>
            <p:nvPr/>
          </p:nvSpPr>
          <p:spPr>
            <a:xfrm>
              <a:off x="6388000" y="1369050"/>
              <a:ext cx="36625" cy="36625"/>
            </a:xfrm>
            <a:custGeom>
              <a:rect b="b" l="l" r="r" t="t"/>
              <a:pathLst>
                <a:path extrusionOk="0" h="1465" w="1465">
                  <a:moveTo>
                    <a:pt x="738" y="0"/>
                  </a:moveTo>
                  <a:cubicBezTo>
                    <a:pt x="333" y="0"/>
                    <a:pt x="0" y="322"/>
                    <a:pt x="0" y="727"/>
                  </a:cubicBezTo>
                  <a:cubicBezTo>
                    <a:pt x="0" y="1132"/>
                    <a:pt x="333" y="1465"/>
                    <a:pt x="738" y="1465"/>
                  </a:cubicBezTo>
                  <a:cubicBezTo>
                    <a:pt x="1131" y="1465"/>
                    <a:pt x="1465" y="1132"/>
                    <a:pt x="1465" y="727"/>
                  </a:cubicBezTo>
                  <a:cubicBezTo>
                    <a:pt x="1465" y="322"/>
                    <a:pt x="1131" y="0"/>
                    <a:pt x="73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9"/>
            <p:cNvSpPr/>
            <p:nvPr/>
          </p:nvSpPr>
          <p:spPr>
            <a:xfrm>
              <a:off x="5966200" y="1395550"/>
              <a:ext cx="26825" cy="26800"/>
            </a:xfrm>
            <a:custGeom>
              <a:rect b="b" l="l" r="r" t="t"/>
              <a:pathLst>
                <a:path extrusionOk="0" h="1072" w="1073">
                  <a:moveTo>
                    <a:pt x="537" y="0"/>
                  </a:moveTo>
                  <a:cubicBezTo>
                    <a:pt x="239" y="0"/>
                    <a:pt x="1" y="238"/>
                    <a:pt x="1" y="536"/>
                  </a:cubicBezTo>
                  <a:cubicBezTo>
                    <a:pt x="1" y="834"/>
                    <a:pt x="239" y="1072"/>
                    <a:pt x="537" y="1072"/>
                  </a:cubicBezTo>
                  <a:cubicBezTo>
                    <a:pt x="834" y="1072"/>
                    <a:pt x="1072" y="834"/>
                    <a:pt x="1072" y="536"/>
                  </a:cubicBezTo>
                  <a:cubicBezTo>
                    <a:pt x="1072" y="238"/>
                    <a:pt x="834" y="0"/>
                    <a:pt x="53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9"/>
            <p:cNvSpPr/>
            <p:nvPr/>
          </p:nvSpPr>
          <p:spPr>
            <a:xfrm>
              <a:off x="5991500" y="1832800"/>
              <a:ext cx="34850" cy="34850"/>
            </a:xfrm>
            <a:custGeom>
              <a:rect b="b" l="l" r="r" t="t"/>
              <a:pathLst>
                <a:path extrusionOk="0" h="1394" w="1394">
                  <a:moveTo>
                    <a:pt x="703" y="0"/>
                  </a:moveTo>
                  <a:cubicBezTo>
                    <a:pt x="310" y="0"/>
                    <a:pt x="1" y="310"/>
                    <a:pt x="1" y="691"/>
                  </a:cubicBezTo>
                  <a:cubicBezTo>
                    <a:pt x="1" y="1084"/>
                    <a:pt x="310" y="1393"/>
                    <a:pt x="703" y="1393"/>
                  </a:cubicBezTo>
                  <a:cubicBezTo>
                    <a:pt x="1084" y="1393"/>
                    <a:pt x="1394" y="1084"/>
                    <a:pt x="1394" y="691"/>
                  </a:cubicBezTo>
                  <a:cubicBezTo>
                    <a:pt x="1394" y="310"/>
                    <a:pt x="1084" y="0"/>
                    <a:pt x="7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9"/>
            <p:cNvSpPr/>
            <p:nvPr/>
          </p:nvSpPr>
          <p:spPr>
            <a:xfrm>
              <a:off x="5933475" y="1914050"/>
              <a:ext cx="37225" cy="37225"/>
            </a:xfrm>
            <a:custGeom>
              <a:rect b="b" l="l" r="r" t="t"/>
              <a:pathLst>
                <a:path extrusionOk="0" h="1489" w="1489">
                  <a:moveTo>
                    <a:pt x="738" y="1"/>
                  </a:moveTo>
                  <a:cubicBezTo>
                    <a:pt x="334" y="1"/>
                    <a:pt x="0" y="334"/>
                    <a:pt x="0" y="751"/>
                  </a:cubicBezTo>
                  <a:cubicBezTo>
                    <a:pt x="0" y="1156"/>
                    <a:pt x="334" y="1489"/>
                    <a:pt x="738" y="1489"/>
                  </a:cubicBezTo>
                  <a:cubicBezTo>
                    <a:pt x="1155" y="1489"/>
                    <a:pt x="1488" y="1156"/>
                    <a:pt x="1488" y="751"/>
                  </a:cubicBezTo>
                  <a:cubicBezTo>
                    <a:pt x="1488" y="334"/>
                    <a:pt x="1155" y="1"/>
                    <a:pt x="7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9"/>
            <p:cNvSpPr/>
            <p:nvPr/>
          </p:nvSpPr>
          <p:spPr>
            <a:xfrm>
              <a:off x="6189750" y="2098300"/>
              <a:ext cx="22950" cy="22950"/>
            </a:xfrm>
            <a:custGeom>
              <a:rect b="b" l="l" r="r" t="t"/>
              <a:pathLst>
                <a:path extrusionOk="0" h="918" w="918">
                  <a:moveTo>
                    <a:pt x="465" y="1"/>
                  </a:moveTo>
                  <a:cubicBezTo>
                    <a:pt x="203" y="1"/>
                    <a:pt x="0" y="203"/>
                    <a:pt x="0" y="465"/>
                  </a:cubicBezTo>
                  <a:cubicBezTo>
                    <a:pt x="0" y="715"/>
                    <a:pt x="203" y="917"/>
                    <a:pt x="465" y="917"/>
                  </a:cubicBezTo>
                  <a:cubicBezTo>
                    <a:pt x="715" y="917"/>
                    <a:pt x="917" y="715"/>
                    <a:pt x="917" y="465"/>
                  </a:cubicBezTo>
                  <a:cubicBezTo>
                    <a:pt x="917" y="203"/>
                    <a:pt x="715" y="1"/>
                    <a:pt x="4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9"/>
            <p:cNvSpPr/>
            <p:nvPr/>
          </p:nvSpPr>
          <p:spPr>
            <a:xfrm>
              <a:off x="6886275" y="2376325"/>
              <a:ext cx="35725" cy="35725"/>
            </a:xfrm>
            <a:custGeom>
              <a:rect b="b" l="l" r="r" t="t"/>
              <a:pathLst>
                <a:path extrusionOk="0" h="1429" w="1429">
                  <a:moveTo>
                    <a:pt x="714" y="0"/>
                  </a:moveTo>
                  <a:cubicBezTo>
                    <a:pt x="322" y="0"/>
                    <a:pt x="0" y="322"/>
                    <a:pt x="0" y="714"/>
                  </a:cubicBezTo>
                  <a:cubicBezTo>
                    <a:pt x="0" y="1107"/>
                    <a:pt x="322" y="1429"/>
                    <a:pt x="714" y="1429"/>
                  </a:cubicBezTo>
                  <a:cubicBezTo>
                    <a:pt x="1107" y="1429"/>
                    <a:pt x="1429" y="1107"/>
                    <a:pt x="1429" y="714"/>
                  </a:cubicBezTo>
                  <a:cubicBezTo>
                    <a:pt x="1429" y="322"/>
                    <a:pt x="1107" y="0"/>
                    <a:pt x="7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9"/>
            <p:cNvSpPr/>
            <p:nvPr/>
          </p:nvSpPr>
          <p:spPr>
            <a:xfrm>
              <a:off x="5543825" y="2273925"/>
              <a:ext cx="19975" cy="19975"/>
            </a:xfrm>
            <a:custGeom>
              <a:rect b="b" l="l" r="r" t="t"/>
              <a:pathLst>
                <a:path extrusionOk="0" h="799" w="799">
                  <a:moveTo>
                    <a:pt x="406" y="0"/>
                  </a:moveTo>
                  <a:cubicBezTo>
                    <a:pt x="180" y="0"/>
                    <a:pt x="1" y="179"/>
                    <a:pt x="1" y="405"/>
                  </a:cubicBezTo>
                  <a:cubicBezTo>
                    <a:pt x="1" y="619"/>
                    <a:pt x="180" y="798"/>
                    <a:pt x="406" y="798"/>
                  </a:cubicBezTo>
                  <a:cubicBezTo>
                    <a:pt x="620" y="798"/>
                    <a:pt x="799" y="619"/>
                    <a:pt x="799" y="405"/>
                  </a:cubicBezTo>
                  <a:cubicBezTo>
                    <a:pt x="799" y="179"/>
                    <a:pt x="620" y="0"/>
                    <a:pt x="4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9"/>
            <p:cNvSpPr/>
            <p:nvPr/>
          </p:nvSpPr>
          <p:spPr>
            <a:xfrm>
              <a:off x="6016800" y="2352500"/>
              <a:ext cx="29800" cy="29800"/>
            </a:xfrm>
            <a:custGeom>
              <a:rect b="b" l="l" r="r" t="t"/>
              <a:pathLst>
                <a:path extrusionOk="0" h="1192" w="1192">
                  <a:moveTo>
                    <a:pt x="596" y="1"/>
                  </a:moveTo>
                  <a:cubicBezTo>
                    <a:pt x="263" y="1"/>
                    <a:pt x="1" y="263"/>
                    <a:pt x="1" y="596"/>
                  </a:cubicBezTo>
                  <a:cubicBezTo>
                    <a:pt x="1" y="917"/>
                    <a:pt x="263" y="1191"/>
                    <a:pt x="596" y="1191"/>
                  </a:cubicBezTo>
                  <a:cubicBezTo>
                    <a:pt x="918" y="1191"/>
                    <a:pt x="1192" y="917"/>
                    <a:pt x="1192" y="596"/>
                  </a:cubicBezTo>
                  <a:cubicBezTo>
                    <a:pt x="1192" y="263"/>
                    <a:pt x="918" y="1"/>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9"/>
            <p:cNvSpPr/>
            <p:nvPr/>
          </p:nvSpPr>
          <p:spPr>
            <a:xfrm>
              <a:off x="6235875" y="1814050"/>
              <a:ext cx="29200" cy="28900"/>
            </a:xfrm>
            <a:custGeom>
              <a:rect b="b" l="l" r="r" t="t"/>
              <a:pathLst>
                <a:path extrusionOk="0" h="1156" w="1168">
                  <a:moveTo>
                    <a:pt x="584" y="0"/>
                  </a:moveTo>
                  <a:cubicBezTo>
                    <a:pt x="263" y="0"/>
                    <a:pt x="1" y="262"/>
                    <a:pt x="1" y="584"/>
                  </a:cubicBezTo>
                  <a:cubicBezTo>
                    <a:pt x="1" y="905"/>
                    <a:pt x="263" y="1155"/>
                    <a:pt x="584" y="1155"/>
                  </a:cubicBezTo>
                  <a:cubicBezTo>
                    <a:pt x="906" y="1155"/>
                    <a:pt x="1168" y="905"/>
                    <a:pt x="1168" y="584"/>
                  </a:cubicBezTo>
                  <a:cubicBezTo>
                    <a:pt x="1168" y="262"/>
                    <a:pt x="906" y="0"/>
                    <a:pt x="5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9"/>
            <p:cNvSpPr/>
            <p:nvPr/>
          </p:nvSpPr>
          <p:spPr>
            <a:xfrm>
              <a:off x="6065625" y="1514600"/>
              <a:ext cx="24425" cy="24425"/>
            </a:xfrm>
            <a:custGeom>
              <a:rect b="b" l="l" r="r" t="t"/>
              <a:pathLst>
                <a:path extrusionOk="0" h="977" w="977">
                  <a:moveTo>
                    <a:pt x="489" y="1"/>
                  </a:moveTo>
                  <a:cubicBezTo>
                    <a:pt x="215" y="1"/>
                    <a:pt x="1" y="215"/>
                    <a:pt x="1" y="489"/>
                  </a:cubicBezTo>
                  <a:cubicBezTo>
                    <a:pt x="1" y="763"/>
                    <a:pt x="215" y="977"/>
                    <a:pt x="489" y="977"/>
                  </a:cubicBezTo>
                  <a:cubicBezTo>
                    <a:pt x="763" y="977"/>
                    <a:pt x="977" y="763"/>
                    <a:pt x="977" y="489"/>
                  </a:cubicBezTo>
                  <a:cubicBezTo>
                    <a:pt x="977" y="215"/>
                    <a:pt x="763" y="1"/>
                    <a:pt x="4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9"/>
            <p:cNvSpPr/>
            <p:nvPr/>
          </p:nvSpPr>
          <p:spPr>
            <a:xfrm>
              <a:off x="6083200" y="1202350"/>
              <a:ext cx="26800" cy="26825"/>
            </a:xfrm>
            <a:custGeom>
              <a:rect b="b" l="l" r="r" t="t"/>
              <a:pathLst>
                <a:path extrusionOk="0" h="1073" w="1072">
                  <a:moveTo>
                    <a:pt x="536" y="1"/>
                  </a:moveTo>
                  <a:cubicBezTo>
                    <a:pt x="250" y="1"/>
                    <a:pt x="0" y="239"/>
                    <a:pt x="0" y="537"/>
                  </a:cubicBezTo>
                  <a:cubicBezTo>
                    <a:pt x="0" y="834"/>
                    <a:pt x="250" y="1073"/>
                    <a:pt x="536" y="1073"/>
                  </a:cubicBezTo>
                  <a:cubicBezTo>
                    <a:pt x="833" y="1073"/>
                    <a:pt x="1072" y="834"/>
                    <a:pt x="1072" y="537"/>
                  </a:cubicBezTo>
                  <a:cubicBezTo>
                    <a:pt x="1072" y="239"/>
                    <a:pt x="833" y="1"/>
                    <a:pt x="5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9"/>
            <p:cNvSpPr/>
            <p:nvPr/>
          </p:nvSpPr>
          <p:spPr>
            <a:xfrm>
              <a:off x="6359125" y="1131225"/>
              <a:ext cx="31275" cy="31275"/>
            </a:xfrm>
            <a:custGeom>
              <a:rect b="b" l="l" r="r" t="t"/>
              <a:pathLst>
                <a:path extrusionOk="0" h="1251" w="1251">
                  <a:moveTo>
                    <a:pt x="619" y="0"/>
                  </a:moveTo>
                  <a:cubicBezTo>
                    <a:pt x="274" y="0"/>
                    <a:pt x="0" y="286"/>
                    <a:pt x="0" y="631"/>
                  </a:cubicBezTo>
                  <a:cubicBezTo>
                    <a:pt x="0" y="977"/>
                    <a:pt x="274" y="1251"/>
                    <a:pt x="619" y="1251"/>
                  </a:cubicBezTo>
                  <a:cubicBezTo>
                    <a:pt x="965" y="1251"/>
                    <a:pt x="1250" y="977"/>
                    <a:pt x="1250" y="631"/>
                  </a:cubicBezTo>
                  <a:cubicBezTo>
                    <a:pt x="1250" y="286"/>
                    <a:pt x="965" y="0"/>
                    <a:pt x="6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9"/>
            <p:cNvSpPr/>
            <p:nvPr/>
          </p:nvSpPr>
          <p:spPr>
            <a:xfrm>
              <a:off x="6908875" y="1251475"/>
              <a:ext cx="26225" cy="26225"/>
            </a:xfrm>
            <a:custGeom>
              <a:rect b="b" l="l" r="r" t="t"/>
              <a:pathLst>
                <a:path extrusionOk="0" h="1049" w="1049">
                  <a:moveTo>
                    <a:pt x="525" y="0"/>
                  </a:moveTo>
                  <a:cubicBezTo>
                    <a:pt x="239" y="0"/>
                    <a:pt x="1" y="239"/>
                    <a:pt x="1" y="524"/>
                  </a:cubicBezTo>
                  <a:cubicBezTo>
                    <a:pt x="1" y="810"/>
                    <a:pt x="239" y="1048"/>
                    <a:pt x="525" y="1048"/>
                  </a:cubicBezTo>
                  <a:cubicBezTo>
                    <a:pt x="811" y="1048"/>
                    <a:pt x="1049" y="810"/>
                    <a:pt x="1049" y="524"/>
                  </a:cubicBezTo>
                  <a:cubicBezTo>
                    <a:pt x="1049" y="239"/>
                    <a:pt x="811" y="0"/>
                    <a:pt x="5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9"/>
            <p:cNvSpPr/>
            <p:nvPr/>
          </p:nvSpPr>
          <p:spPr>
            <a:xfrm>
              <a:off x="4597000" y="1972100"/>
              <a:ext cx="21450" cy="21750"/>
            </a:xfrm>
            <a:custGeom>
              <a:rect b="b" l="l" r="r" t="t"/>
              <a:pathLst>
                <a:path extrusionOk="0" h="870" w="858">
                  <a:moveTo>
                    <a:pt x="429" y="0"/>
                  </a:moveTo>
                  <a:cubicBezTo>
                    <a:pt x="191" y="0"/>
                    <a:pt x="0" y="191"/>
                    <a:pt x="0" y="429"/>
                  </a:cubicBezTo>
                  <a:cubicBezTo>
                    <a:pt x="0" y="679"/>
                    <a:pt x="191" y="870"/>
                    <a:pt x="429" y="870"/>
                  </a:cubicBezTo>
                  <a:cubicBezTo>
                    <a:pt x="667" y="870"/>
                    <a:pt x="857" y="679"/>
                    <a:pt x="857" y="429"/>
                  </a:cubicBezTo>
                  <a:cubicBezTo>
                    <a:pt x="857" y="191"/>
                    <a:pt x="667" y="0"/>
                    <a:pt x="4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9"/>
            <p:cNvSpPr/>
            <p:nvPr/>
          </p:nvSpPr>
          <p:spPr>
            <a:xfrm>
              <a:off x="4300825" y="1460125"/>
              <a:ext cx="36325" cy="36650"/>
            </a:xfrm>
            <a:custGeom>
              <a:rect b="b" l="l" r="r" t="t"/>
              <a:pathLst>
                <a:path extrusionOk="0" h="1466" w="1453">
                  <a:moveTo>
                    <a:pt x="727" y="1"/>
                  </a:moveTo>
                  <a:cubicBezTo>
                    <a:pt x="322" y="1"/>
                    <a:pt x="0" y="334"/>
                    <a:pt x="0" y="739"/>
                  </a:cubicBezTo>
                  <a:cubicBezTo>
                    <a:pt x="0" y="1132"/>
                    <a:pt x="322" y="1465"/>
                    <a:pt x="727" y="1465"/>
                  </a:cubicBezTo>
                  <a:cubicBezTo>
                    <a:pt x="1132" y="1465"/>
                    <a:pt x="1453" y="1132"/>
                    <a:pt x="1453" y="739"/>
                  </a:cubicBezTo>
                  <a:cubicBezTo>
                    <a:pt x="1453" y="334"/>
                    <a:pt x="1132" y="1"/>
                    <a:pt x="7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9"/>
            <p:cNvSpPr/>
            <p:nvPr/>
          </p:nvSpPr>
          <p:spPr>
            <a:xfrm>
              <a:off x="3863875" y="1838150"/>
              <a:ext cx="38125" cy="38125"/>
            </a:xfrm>
            <a:custGeom>
              <a:rect b="b" l="l" r="r" t="t"/>
              <a:pathLst>
                <a:path extrusionOk="0" h="1525" w="1525">
                  <a:moveTo>
                    <a:pt x="762" y="1"/>
                  </a:moveTo>
                  <a:cubicBezTo>
                    <a:pt x="345" y="1"/>
                    <a:pt x="0" y="346"/>
                    <a:pt x="0" y="763"/>
                  </a:cubicBezTo>
                  <a:cubicBezTo>
                    <a:pt x="0" y="1179"/>
                    <a:pt x="345" y="1525"/>
                    <a:pt x="762" y="1525"/>
                  </a:cubicBezTo>
                  <a:cubicBezTo>
                    <a:pt x="1179" y="1525"/>
                    <a:pt x="1524" y="1179"/>
                    <a:pt x="1524" y="763"/>
                  </a:cubicBezTo>
                  <a:cubicBezTo>
                    <a:pt x="1524" y="346"/>
                    <a:pt x="1179" y="1"/>
                    <a:pt x="7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9"/>
            <p:cNvSpPr/>
            <p:nvPr/>
          </p:nvSpPr>
          <p:spPr>
            <a:xfrm>
              <a:off x="3494475" y="1414875"/>
              <a:ext cx="18775" cy="18500"/>
            </a:xfrm>
            <a:custGeom>
              <a:rect b="b" l="l" r="r" t="t"/>
              <a:pathLst>
                <a:path extrusionOk="0" h="740" w="751">
                  <a:moveTo>
                    <a:pt x="369" y="1"/>
                  </a:moveTo>
                  <a:cubicBezTo>
                    <a:pt x="167" y="1"/>
                    <a:pt x="0" y="168"/>
                    <a:pt x="0" y="370"/>
                  </a:cubicBezTo>
                  <a:cubicBezTo>
                    <a:pt x="0" y="572"/>
                    <a:pt x="167" y="739"/>
                    <a:pt x="369" y="739"/>
                  </a:cubicBezTo>
                  <a:cubicBezTo>
                    <a:pt x="584" y="739"/>
                    <a:pt x="750" y="572"/>
                    <a:pt x="750" y="370"/>
                  </a:cubicBezTo>
                  <a:cubicBezTo>
                    <a:pt x="750" y="168"/>
                    <a:pt x="584" y="1"/>
                    <a:pt x="3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9"/>
            <p:cNvSpPr/>
            <p:nvPr/>
          </p:nvSpPr>
          <p:spPr>
            <a:xfrm>
              <a:off x="2758675" y="1504775"/>
              <a:ext cx="26500" cy="26825"/>
            </a:xfrm>
            <a:custGeom>
              <a:rect b="b" l="l" r="r" t="t"/>
              <a:pathLst>
                <a:path extrusionOk="0" h="1073" w="1060">
                  <a:moveTo>
                    <a:pt x="536" y="1"/>
                  </a:moveTo>
                  <a:cubicBezTo>
                    <a:pt x="238" y="1"/>
                    <a:pt x="0" y="239"/>
                    <a:pt x="0" y="536"/>
                  </a:cubicBezTo>
                  <a:cubicBezTo>
                    <a:pt x="0" y="834"/>
                    <a:pt x="238" y="1072"/>
                    <a:pt x="536" y="1072"/>
                  </a:cubicBezTo>
                  <a:cubicBezTo>
                    <a:pt x="822" y="1072"/>
                    <a:pt x="1060" y="834"/>
                    <a:pt x="1060" y="536"/>
                  </a:cubicBezTo>
                  <a:cubicBezTo>
                    <a:pt x="1060" y="239"/>
                    <a:pt x="822" y="1"/>
                    <a:pt x="5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9"/>
            <p:cNvSpPr/>
            <p:nvPr/>
          </p:nvSpPr>
          <p:spPr>
            <a:xfrm>
              <a:off x="2516975" y="2133425"/>
              <a:ext cx="32175" cy="31875"/>
            </a:xfrm>
            <a:custGeom>
              <a:rect b="b" l="l" r="r" t="t"/>
              <a:pathLst>
                <a:path extrusionOk="0" h="1275" w="1287">
                  <a:moveTo>
                    <a:pt x="643" y="1"/>
                  </a:moveTo>
                  <a:cubicBezTo>
                    <a:pt x="286" y="1"/>
                    <a:pt x="0" y="286"/>
                    <a:pt x="0" y="632"/>
                  </a:cubicBezTo>
                  <a:cubicBezTo>
                    <a:pt x="0" y="989"/>
                    <a:pt x="286" y="1275"/>
                    <a:pt x="643" y="1275"/>
                  </a:cubicBezTo>
                  <a:cubicBezTo>
                    <a:pt x="1000" y="1275"/>
                    <a:pt x="1286" y="989"/>
                    <a:pt x="1286" y="632"/>
                  </a:cubicBezTo>
                  <a:cubicBezTo>
                    <a:pt x="1286" y="286"/>
                    <a:pt x="1000" y="1"/>
                    <a:pt x="6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9"/>
            <p:cNvSpPr/>
            <p:nvPr/>
          </p:nvSpPr>
          <p:spPr>
            <a:xfrm>
              <a:off x="2105900" y="2011675"/>
              <a:ext cx="38725" cy="38725"/>
            </a:xfrm>
            <a:custGeom>
              <a:rect b="b" l="l" r="r" t="t"/>
              <a:pathLst>
                <a:path extrusionOk="0" h="1549" w="1549">
                  <a:moveTo>
                    <a:pt x="775" y="1"/>
                  </a:moveTo>
                  <a:cubicBezTo>
                    <a:pt x="346" y="1"/>
                    <a:pt x="1" y="346"/>
                    <a:pt x="1" y="775"/>
                  </a:cubicBezTo>
                  <a:cubicBezTo>
                    <a:pt x="1" y="1203"/>
                    <a:pt x="346" y="1549"/>
                    <a:pt x="775" y="1549"/>
                  </a:cubicBezTo>
                  <a:cubicBezTo>
                    <a:pt x="1203" y="1549"/>
                    <a:pt x="1549" y="1203"/>
                    <a:pt x="1549" y="775"/>
                  </a:cubicBezTo>
                  <a:cubicBezTo>
                    <a:pt x="1549" y="346"/>
                    <a:pt x="1203" y="1"/>
                    <a:pt x="7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 name="Google Shape;303;p19"/>
          <p:cNvGrpSpPr/>
          <p:nvPr/>
        </p:nvGrpSpPr>
        <p:grpSpPr>
          <a:xfrm rot="-620456">
            <a:off x="-263690" y="4428949"/>
            <a:ext cx="1139559" cy="985587"/>
            <a:chOff x="7565700" y="3634650"/>
            <a:chExt cx="1234500" cy="1067700"/>
          </a:xfrm>
        </p:grpSpPr>
        <p:sp>
          <p:nvSpPr>
            <p:cNvPr id="304" name="Google Shape;304;p19"/>
            <p:cNvSpPr/>
            <p:nvPr/>
          </p:nvSpPr>
          <p:spPr>
            <a:xfrm rot="10800000">
              <a:off x="7565700" y="3634650"/>
              <a:ext cx="1234500" cy="1067700"/>
            </a:xfrm>
            <a:prstGeom prst="triangle">
              <a:avLst>
                <a:gd fmla="val 50000" name="adj"/>
              </a:avLst>
            </a:prstGeom>
            <a:gradFill>
              <a:gsLst>
                <a:gs pos="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9"/>
            <p:cNvSpPr/>
            <p:nvPr/>
          </p:nvSpPr>
          <p:spPr>
            <a:xfrm rot="10800000">
              <a:off x="7565700" y="3634650"/>
              <a:ext cx="1234500" cy="464700"/>
            </a:xfrm>
            <a:prstGeom prst="triangle">
              <a:avLst>
                <a:gd fmla="val 50000" name="adj"/>
              </a:avLst>
            </a:prstGeom>
            <a:gradFill>
              <a:gsLst>
                <a:gs pos="0">
                  <a:schemeClr val="accent6"/>
                </a:gs>
                <a:gs pos="5000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19"/>
          <p:cNvGrpSpPr/>
          <p:nvPr/>
        </p:nvGrpSpPr>
        <p:grpSpPr>
          <a:xfrm rot="1407022">
            <a:off x="8660897" y="1135840"/>
            <a:ext cx="678742" cy="586936"/>
            <a:chOff x="7565700" y="3634650"/>
            <a:chExt cx="1234500" cy="1067700"/>
          </a:xfrm>
        </p:grpSpPr>
        <p:sp>
          <p:nvSpPr>
            <p:cNvPr id="307" name="Google Shape;307;p19"/>
            <p:cNvSpPr/>
            <p:nvPr/>
          </p:nvSpPr>
          <p:spPr>
            <a:xfrm rot="10800000">
              <a:off x="7565700" y="3634650"/>
              <a:ext cx="1234500" cy="1067700"/>
            </a:xfrm>
            <a:prstGeom prst="triangle">
              <a:avLst>
                <a:gd fmla="val 50000" name="adj"/>
              </a:avLst>
            </a:prstGeom>
            <a:gradFill>
              <a:gsLst>
                <a:gs pos="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9"/>
            <p:cNvSpPr/>
            <p:nvPr/>
          </p:nvSpPr>
          <p:spPr>
            <a:xfrm rot="10800000">
              <a:off x="7565700" y="3634650"/>
              <a:ext cx="1234500" cy="464700"/>
            </a:xfrm>
            <a:prstGeom prst="triangle">
              <a:avLst>
                <a:gd fmla="val 50000" name="adj"/>
              </a:avLst>
            </a:prstGeom>
            <a:gradFill>
              <a:gsLst>
                <a:gs pos="0">
                  <a:schemeClr val="accent6"/>
                </a:gs>
                <a:gs pos="5000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 name="Google Shape;309;p19"/>
          <p:cNvSpPr txBox="1"/>
          <p:nvPr>
            <p:ph type="title"/>
          </p:nvPr>
        </p:nvSpPr>
        <p:spPr>
          <a:xfrm>
            <a:off x="713100" y="452325"/>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
    <p:spTree>
      <p:nvGrpSpPr>
        <p:cNvPr id="310" name="Shape 310"/>
        <p:cNvGrpSpPr/>
        <p:nvPr/>
      </p:nvGrpSpPr>
      <p:grpSpPr>
        <a:xfrm>
          <a:off x="0" y="0"/>
          <a:ext cx="0" cy="0"/>
          <a:chOff x="0" y="0"/>
          <a:chExt cx="0" cy="0"/>
        </a:xfrm>
      </p:grpSpPr>
      <p:sp>
        <p:nvSpPr>
          <p:cNvPr id="311" name="Google Shape;311;p20"/>
          <p:cNvSpPr/>
          <p:nvPr/>
        </p:nvSpPr>
        <p:spPr>
          <a:xfrm>
            <a:off x="0" y="3083040"/>
            <a:ext cx="9144000" cy="2060480"/>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0"/>
          <p:cNvSpPr txBox="1"/>
          <p:nvPr>
            <p:ph type="title"/>
          </p:nvPr>
        </p:nvSpPr>
        <p:spPr>
          <a:xfrm>
            <a:off x="816300" y="683150"/>
            <a:ext cx="4926300" cy="9324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313" name="Google Shape;313;p20"/>
          <p:cNvSpPr txBox="1"/>
          <p:nvPr>
            <p:ph idx="1" type="subTitle"/>
          </p:nvPr>
        </p:nvSpPr>
        <p:spPr>
          <a:xfrm>
            <a:off x="817800" y="2102525"/>
            <a:ext cx="2203800" cy="4023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sz="1800">
                <a:latin typeface="Orbitron"/>
                <a:ea typeface="Orbitron"/>
                <a:cs typeface="Orbitron"/>
                <a:sym typeface="Orbitron"/>
              </a:defRPr>
            </a:lvl2pPr>
            <a:lvl3pPr lvl="2" rtl="0">
              <a:spcBef>
                <a:spcPts val="0"/>
              </a:spcBef>
              <a:spcAft>
                <a:spcPts val="0"/>
              </a:spcAft>
              <a:buNone/>
              <a:defRPr sz="1800">
                <a:latin typeface="Orbitron"/>
                <a:ea typeface="Orbitron"/>
                <a:cs typeface="Orbitron"/>
                <a:sym typeface="Orbitron"/>
              </a:defRPr>
            </a:lvl3pPr>
            <a:lvl4pPr lvl="3" rtl="0">
              <a:spcBef>
                <a:spcPts val="0"/>
              </a:spcBef>
              <a:spcAft>
                <a:spcPts val="0"/>
              </a:spcAft>
              <a:buNone/>
              <a:defRPr sz="1800">
                <a:latin typeface="Orbitron"/>
                <a:ea typeface="Orbitron"/>
                <a:cs typeface="Orbitron"/>
                <a:sym typeface="Orbitron"/>
              </a:defRPr>
            </a:lvl4pPr>
            <a:lvl5pPr lvl="4" rtl="0">
              <a:spcBef>
                <a:spcPts val="0"/>
              </a:spcBef>
              <a:spcAft>
                <a:spcPts val="0"/>
              </a:spcAft>
              <a:buNone/>
              <a:defRPr sz="1800">
                <a:latin typeface="Orbitron"/>
                <a:ea typeface="Orbitron"/>
                <a:cs typeface="Orbitron"/>
                <a:sym typeface="Orbitron"/>
              </a:defRPr>
            </a:lvl5pPr>
            <a:lvl6pPr lvl="5" rtl="0">
              <a:spcBef>
                <a:spcPts val="0"/>
              </a:spcBef>
              <a:spcAft>
                <a:spcPts val="0"/>
              </a:spcAft>
              <a:buNone/>
              <a:defRPr sz="1800">
                <a:latin typeface="Orbitron"/>
                <a:ea typeface="Orbitron"/>
                <a:cs typeface="Orbitron"/>
                <a:sym typeface="Orbitron"/>
              </a:defRPr>
            </a:lvl6pPr>
            <a:lvl7pPr lvl="6" rtl="0">
              <a:spcBef>
                <a:spcPts val="0"/>
              </a:spcBef>
              <a:spcAft>
                <a:spcPts val="0"/>
              </a:spcAft>
              <a:buNone/>
              <a:defRPr sz="1800">
                <a:latin typeface="Orbitron"/>
                <a:ea typeface="Orbitron"/>
                <a:cs typeface="Orbitron"/>
                <a:sym typeface="Orbitron"/>
              </a:defRPr>
            </a:lvl7pPr>
            <a:lvl8pPr lvl="7" rtl="0">
              <a:spcBef>
                <a:spcPts val="0"/>
              </a:spcBef>
              <a:spcAft>
                <a:spcPts val="0"/>
              </a:spcAft>
              <a:buNone/>
              <a:defRPr sz="1800">
                <a:latin typeface="Orbitron"/>
                <a:ea typeface="Orbitron"/>
                <a:cs typeface="Orbitron"/>
                <a:sym typeface="Orbitron"/>
              </a:defRPr>
            </a:lvl8pPr>
            <a:lvl9pPr lvl="8" rtl="0">
              <a:spcBef>
                <a:spcPts val="0"/>
              </a:spcBef>
              <a:spcAft>
                <a:spcPts val="0"/>
              </a:spcAft>
              <a:buNone/>
              <a:defRPr sz="1800">
                <a:latin typeface="Orbitron"/>
                <a:ea typeface="Orbitron"/>
                <a:cs typeface="Orbitron"/>
                <a:sym typeface="Orbitron"/>
              </a:defRPr>
            </a:lvl9pPr>
          </a:lstStyle>
          <a:p/>
        </p:txBody>
      </p:sp>
      <p:sp>
        <p:nvSpPr>
          <p:cNvPr id="314" name="Google Shape;314;p20"/>
          <p:cNvSpPr txBox="1"/>
          <p:nvPr>
            <p:ph idx="2" type="subTitle"/>
          </p:nvPr>
        </p:nvSpPr>
        <p:spPr>
          <a:xfrm>
            <a:off x="817800" y="2405363"/>
            <a:ext cx="2203800" cy="630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315" name="Google Shape;315;p20"/>
          <p:cNvSpPr txBox="1"/>
          <p:nvPr>
            <p:ph idx="3" type="subTitle"/>
          </p:nvPr>
        </p:nvSpPr>
        <p:spPr>
          <a:xfrm>
            <a:off x="3422700" y="2102525"/>
            <a:ext cx="2203800" cy="4023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sz="1800">
                <a:latin typeface="Orbitron"/>
                <a:ea typeface="Orbitron"/>
                <a:cs typeface="Orbitron"/>
                <a:sym typeface="Orbitron"/>
              </a:defRPr>
            </a:lvl2pPr>
            <a:lvl3pPr lvl="2" rtl="0">
              <a:spcBef>
                <a:spcPts val="0"/>
              </a:spcBef>
              <a:spcAft>
                <a:spcPts val="0"/>
              </a:spcAft>
              <a:buNone/>
              <a:defRPr sz="1800">
                <a:latin typeface="Orbitron"/>
                <a:ea typeface="Orbitron"/>
                <a:cs typeface="Orbitron"/>
                <a:sym typeface="Orbitron"/>
              </a:defRPr>
            </a:lvl3pPr>
            <a:lvl4pPr lvl="3" rtl="0">
              <a:spcBef>
                <a:spcPts val="0"/>
              </a:spcBef>
              <a:spcAft>
                <a:spcPts val="0"/>
              </a:spcAft>
              <a:buNone/>
              <a:defRPr sz="1800">
                <a:latin typeface="Orbitron"/>
                <a:ea typeface="Orbitron"/>
                <a:cs typeface="Orbitron"/>
                <a:sym typeface="Orbitron"/>
              </a:defRPr>
            </a:lvl4pPr>
            <a:lvl5pPr lvl="4" rtl="0">
              <a:spcBef>
                <a:spcPts val="0"/>
              </a:spcBef>
              <a:spcAft>
                <a:spcPts val="0"/>
              </a:spcAft>
              <a:buNone/>
              <a:defRPr sz="1800">
                <a:latin typeface="Orbitron"/>
                <a:ea typeface="Orbitron"/>
                <a:cs typeface="Orbitron"/>
                <a:sym typeface="Orbitron"/>
              </a:defRPr>
            </a:lvl5pPr>
            <a:lvl6pPr lvl="5" rtl="0">
              <a:spcBef>
                <a:spcPts val="0"/>
              </a:spcBef>
              <a:spcAft>
                <a:spcPts val="0"/>
              </a:spcAft>
              <a:buNone/>
              <a:defRPr sz="1800">
                <a:latin typeface="Orbitron"/>
                <a:ea typeface="Orbitron"/>
                <a:cs typeface="Orbitron"/>
                <a:sym typeface="Orbitron"/>
              </a:defRPr>
            </a:lvl6pPr>
            <a:lvl7pPr lvl="6" rtl="0">
              <a:spcBef>
                <a:spcPts val="0"/>
              </a:spcBef>
              <a:spcAft>
                <a:spcPts val="0"/>
              </a:spcAft>
              <a:buNone/>
              <a:defRPr sz="1800">
                <a:latin typeface="Orbitron"/>
                <a:ea typeface="Orbitron"/>
                <a:cs typeface="Orbitron"/>
                <a:sym typeface="Orbitron"/>
              </a:defRPr>
            </a:lvl7pPr>
            <a:lvl8pPr lvl="7" rtl="0">
              <a:spcBef>
                <a:spcPts val="0"/>
              </a:spcBef>
              <a:spcAft>
                <a:spcPts val="0"/>
              </a:spcAft>
              <a:buNone/>
              <a:defRPr sz="1800">
                <a:latin typeface="Orbitron"/>
                <a:ea typeface="Orbitron"/>
                <a:cs typeface="Orbitron"/>
                <a:sym typeface="Orbitron"/>
              </a:defRPr>
            </a:lvl8pPr>
            <a:lvl9pPr lvl="8" rtl="0">
              <a:spcBef>
                <a:spcPts val="0"/>
              </a:spcBef>
              <a:spcAft>
                <a:spcPts val="0"/>
              </a:spcAft>
              <a:buNone/>
              <a:defRPr sz="1800">
                <a:latin typeface="Orbitron"/>
                <a:ea typeface="Orbitron"/>
                <a:cs typeface="Orbitron"/>
                <a:sym typeface="Orbitron"/>
              </a:defRPr>
            </a:lvl9pPr>
          </a:lstStyle>
          <a:p/>
        </p:txBody>
      </p:sp>
      <p:sp>
        <p:nvSpPr>
          <p:cNvPr id="316" name="Google Shape;316;p20"/>
          <p:cNvSpPr txBox="1"/>
          <p:nvPr>
            <p:ph idx="4" type="subTitle"/>
          </p:nvPr>
        </p:nvSpPr>
        <p:spPr>
          <a:xfrm>
            <a:off x="3422700" y="2405363"/>
            <a:ext cx="2203800" cy="630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317" name="Google Shape;317;p20"/>
          <p:cNvSpPr txBox="1"/>
          <p:nvPr>
            <p:ph idx="5" type="subTitle"/>
          </p:nvPr>
        </p:nvSpPr>
        <p:spPr>
          <a:xfrm>
            <a:off x="6026100" y="2102525"/>
            <a:ext cx="2203800" cy="4023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sz="1800">
                <a:latin typeface="Orbitron"/>
                <a:ea typeface="Orbitron"/>
                <a:cs typeface="Orbitron"/>
                <a:sym typeface="Orbitron"/>
              </a:defRPr>
            </a:lvl2pPr>
            <a:lvl3pPr lvl="2" rtl="0">
              <a:spcBef>
                <a:spcPts val="0"/>
              </a:spcBef>
              <a:spcAft>
                <a:spcPts val="0"/>
              </a:spcAft>
              <a:buNone/>
              <a:defRPr sz="1800">
                <a:latin typeface="Orbitron"/>
                <a:ea typeface="Orbitron"/>
                <a:cs typeface="Orbitron"/>
                <a:sym typeface="Orbitron"/>
              </a:defRPr>
            </a:lvl3pPr>
            <a:lvl4pPr lvl="3" rtl="0">
              <a:spcBef>
                <a:spcPts val="0"/>
              </a:spcBef>
              <a:spcAft>
                <a:spcPts val="0"/>
              </a:spcAft>
              <a:buNone/>
              <a:defRPr sz="1800">
                <a:latin typeface="Orbitron"/>
                <a:ea typeface="Orbitron"/>
                <a:cs typeface="Orbitron"/>
                <a:sym typeface="Orbitron"/>
              </a:defRPr>
            </a:lvl4pPr>
            <a:lvl5pPr lvl="4" rtl="0">
              <a:spcBef>
                <a:spcPts val="0"/>
              </a:spcBef>
              <a:spcAft>
                <a:spcPts val="0"/>
              </a:spcAft>
              <a:buNone/>
              <a:defRPr sz="1800">
                <a:latin typeface="Orbitron"/>
                <a:ea typeface="Orbitron"/>
                <a:cs typeface="Orbitron"/>
                <a:sym typeface="Orbitron"/>
              </a:defRPr>
            </a:lvl5pPr>
            <a:lvl6pPr lvl="5" rtl="0">
              <a:spcBef>
                <a:spcPts val="0"/>
              </a:spcBef>
              <a:spcAft>
                <a:spcPts val="0"/>
              </a:spcAft>
              <a:buNone/>
              <a:defRPr sz="1800">
                <a:latin typeface="Orbitron"/>
                <a:ea typeface="Orbitron"/>
                <a:cs typeface="Orbitron"/>
                <a:sym typeface="Orbitron"/>
              </a:defRPr>
            </a:lvl6pPr>
            <a:lvl7pPr lvl="6" rtl="0">
              <a:spcBef>
                <a:spcPts val="0"/>
              </a:spcBef>
              <a:spcAft>
                <a:spcPts val="0"/>
              </a:spcAft>
              <a:buNone/>
              <a:defRPr sz="1800">
                <a:latin typeface="Orbitron"/>
                <a:ea typeface="Orbitron"/>
                <a:cs typeface="Orbitron"/>
                <a:sym typeface="Orbitron"/>
              </a:defRPr>
            </a:lvl7pPr>
            <a:lvl8pPr lvl="7" rtl="0">
              <a:spcBef>
                <a:spcPts val="0"/>
              </a:spcBef>
              <a:spcAft>
                <a:spcPts val="0"/>
              </a:spcAft>
              <a:buNone/>
              <a:defRPr sz="1800">
                <a:latin typeface="Orbitron"/>
                <a:ea typeface="Orbitron"/>
                <a:cs typeface="Orbitron"/>
                <a:sym typeface="Orbitron"/>
              </a:defRPr>
            </a:lvl8pPr>
            <a:lvl9pPr lvl="8" rtl="0">
              <a:spcBef>
                <a:spcPts val="0"/>
              </a:spcBef>
              <a:spcAft>
                <a:spcPts val="0"/>
              </a:spcAft>
              <a:buNone/>
              <a:defRPr sz="1800">
                <a:latin typeface="Orbitron"/>
                <a:ea typeface="Orbitron"/>
                <a:cs typeface="Orbitron"/>
                <a:sym typeface="Orbitron"/>
              </a:defRPr>
            </a:lvl9pPr>
          </a:lstStyle>
          <a:p/>
        </p:txBody>
      </p:sp>
      <p:sp>
        <p:nvSpPr>
          <p:cNvPr id="318" name="Google Shape;318;p20"/>
          <p:cNvSpPr txBox="1"/>
          <p:nvPr>
            <p:ph idx="6" type="subTitle"/>
          </p:nvPr>
        </p:nvSpPr>
        <p:spPr>
          <a:xfrm>
            <a:off x="6026100" y="2405363"/>
            <a:ext cx="2203800" cy="630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319" name="Google Shape;319;p20"/>
          <p:cNvSpPr txBox="1"/>
          <p:nvPr>
            <p:ph idx="7" type="subTitle"/>
          </p:nvPr>
        </p:nvSpPr>
        <p:spPr>
          <a:xfrm>
            <a:off x="817800" y="3270340"/>
            <a:ext cx="2203800" cy="4023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sz="1800">
                <a:latin typeface="Orbitron"/>
                <a:ea typeface="Orbitron"/>
                <a:cs typeface="Orbitron"/>
                <a:sym typeface="Orbitron"/>
              </a:defRPr>
            </a:lvl2pPr>
            <a:lvl3pPr lvl="2" rtl="0">
              <a:spcBef>
                <a:spcPts val="0"/>
              </a:spcBef>
              <a:spcAft>
                <a:spcPts val="0"/>
              </a:spcAft>
              <a:buNone/>
              <a:defRPr sz="1800">
                <a:latin typeface="Orbitron"/>
                <a:ea typeface="Orbitron"/>
                <a:cs typeface="Orbitron"/>
                <a:sym typeface="Orbitron"/>
              </a:defRPr>
            </a:lvl3pPr>
            <a:lvl4pPr lvl="3" rtl="0">
              <a:spcBef>
                <a:spcPts val="0"/>
              </a:spcBef>
              <a:spcAft>
                <a:spcPts val="0"/>
              </a:spcAft>
              <a:buNone/>
              <a:defRPr sz="1800">
                <a:latin typeface="Orbitron"/>
                <a:ea typeface="Orbitron"/>
                <a:cs typeface="Orbitron"/>
                <a:sym typeface="Orbitron"/>
              </a:defRPr>
            </a:lvl4pPr>
            <a:lvl5pPr lvl="4" rtl="0">
              <a:spcBef>
                <a:spcPts val="0"/>
              </a:spcBef>
              <a:spcAft>
                <a:spcPts val="0"/>
              </a:spcAft>
              <a:buNone/>
              <a:defRPr sz="1800">
                <a:latin typeface="Orbitron"/>
                <a:ea typeface="Orbitron"/>
                <a:cs typeface="Orbitron"/>
                <a:sym typeface="Orbitron"/>
              </a:defRPr>
            </a:lvl5pPr>
            <a:lvl6pPr lvl="5" rtl="0">
              <a:spcBef>
                <a:spcPts val="0"/>
              </a:spcBef>
              <a:spcAft>
                <a:spcPts val="0"/>
              </a:spcAft>
              <a:buNone/>
              <a:defRPr sz="1800">
                <a:latin typeface="Orbitron"/>
                <a:ea typeface="Orbitron"/>
                <a:cs typeface="Orbitron"/>
                <a:sym typeface="Orbitron"/>
              </a:defRPr>
            </a:lvl6pPr>
            <a:lvl7pPr lvl="6" rtl="0">
              <a:spcBef>
                <a:spcPts val="0"/>
              </a:spcBef>
              <a:spcAft>
                <a:spcPts val="0"/>
              </a:spcAft>
              <a:buNone/>
              <a:defRPr sz="1800">
                <a:latin typeface="Orbitron"/>
                <a:ea typeface="Orbitron"/>
                <a:cs typeface="Orbitron"/>
                <a:sym typeface="Orbitron"/>
              </a:defRPr>
            </a:lvl7pPr>
            <a:lvl8pPr lvl="7" rtl="0">
              <a:spcBef>
                <a:spcPts val="0"/>
              </a:spcBef>
              <a:spcAft>
                <a:spcPts val="0"/>
              </a:spcAft>
              <a:buNone/>
              <a:defRPr sz="1800">
                <a:latin typeface="Orbitron"/>
                <a:ea typeface="Orbitron"/>
                <a:cs typeface="Orbitron"/>
                <a:sym typeface="Orbitron"/>
              </a:defRPr>
            </a:lvl8pPr>
            <a:lvl9pPr lvl="8" rtl="0">
              <a:spcBef>
                <a:spcPts val="0"/>
              </a:spcBef>
              <a:spcAft>
                <a:spcPts val="0"/>
              </a:spcAft>
              <a:buNone/>
              <a:defRPr sz="1800">
                <a:latin typeface="Orbitron"/>
                <a:ea typeface="Orbitron"/>
                <a:cs typeface="Orbitron"/>
                <a:sym typeface="Orbitron"/>
              </a:defRPr>
            </a:lvl9pPr>
          </a:lstStyle>
          <a:p/>
        </p:txBody>
      </p:sp>
      <p:sp>
        <p:nvSpPr>
          <p:cNvPr id="320" name="Google Shape;320;p20"/>
          <p:cNvSpPr txBox="1"/>
          <p:nvPr>
            <p:ph idx="8" type="subTitle"/>
          </p:nvPr>
        </p:nvSpPr>
        <p:spPr>
          <a:xfrm>
            <a:off x="817800" y="3571980"/>
            <a:ext cx="2203800" cy="630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321" name="Google Shape;321;p20"/>
          <p:cNvSpPr txBox="1"/>
          <p:nvPr>
            <p:ph idx="9" type="subTitle"/>
          </p:nvPr>
        </p:nvSpPr>
        <p:spPr>
          <a:xfrm>
            <a:off x="3422700" y="3270340"/>
            <a:ext cx="2203800" cy="4023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sz="1800">
                <a:latin typeface="Orbitron"/>
                <a:ea typeface="Orbitron"/>
                <a:cs typeface="Orbitron"/>
                <a:sym typeface="Orbitron"/>
              </a:defRPr>
            </a:lvl2pPr>
            <a:lvl3pPr lvl="2" rtl="0">
              <a:spcBef>
                <a:spcPts val="0"/>
              </a:spcBef>
              <a:spcAft>
                <a:spcPts val="0"/>
              </a:spcAft>
              <a:buNone/>
              <a:defRPr sz="1800">
                <a:latin typeface="Orbitron"/>
                <a:ea typeface="Orbitron"/>
                <a:cs typeface="Orbitron"/>
                <a:sym typeface="Orbitron"/>
              </a:defRPr>
            </a:lvl3pPr>
            <a:lvl4pPr lvl="3" rtl="0">
              <a:spcBef>
                <a:spcPts val="0"/>
              </a:spcBef>
              <a:spcAft>
                <a:spcPts val="0"/>
              </a:spcAft>
              <a:buNone/>
              <a:defRPr sz="1800">
                <a:latin typeface="Orbitron"/>
                <a:ea typeface="Orbitron"/>
                <a:cs typeface="Orbitron"/>
                <a:sym typeface="Orbitron"/>
              </a:defRPr>
            </a:lvl4pPr>
            <a:lvl5pPr lvl="4" rtl="0">
              <a:spcBef>
                <a:spcPts val="0"/>
              </a:spcBef>
              <a:spcAft>
                <a:spcPts val="0"/>
              </a:spcAft>
              <a:buNone/>
              <a:defRPr sz="1800">
                <a:latin typeface="Orbitron"/>
                <a:ea typeface="Orbitron"/>
                <a:cs typeface="Orbitron"/>
                <a:sym typeface="Orbitron"/>
              </a:defRPr>
            </a:lvl5pPr>
            <a:lvl6pPr lvl="5" rtl="0">
              <a:spcBef>
                <a:spcPts val="0"/>
              </a:spcBef>
              <a:spcAft>
                <a:spcPts val="0"/>
              </a:spcAft>
              <a:buNone/>
              <a:defRPr sz="1800">
                <a:latin typeface="Orbitron"/>
                <a:ea typeface="Orbitron"/>
                <a:cs typeface="Orbitron"/>
                <a:sym typeface="Orbitron"/>
              </a:defRPr>
            </a:lvl6pPr>
            <a:lvl7pPr lvl="6" rtl="0">
              <a:spcBef>
                <a:spcPts val="0"/>
              </a:spcBef>
              <a:spcAft>
                <a:spcPts val="0"/>
              </a:spcAft>
              <a:buNone/>
              <a:defRPr sz="1800">
                <a:latin typeface="Orbitron"/>
                <a:ea typeface="Orbitron"/>
                <a:cs typeface="Orbitron"/>
                <a:sym typeface="Orbitron"/>
              </a:defRPr>
            </a:lvl7pPr>
            <a:lvl8pPr lvl="7" rtl="0">
              <a:spcBef>
                <a:spcPts val="0"/>
              </a:spcBef>
              <a:spcAft>
                <a:spcPts val="0"/>
              </a:spcAft>
              <a:buNone/>
              <a:defRPr sz="1800">
                <a:latin typeface="Orbitron"/>
                <a:ea typeface="Orbitron"/>
                <a:cs typeface="Orbitron"/>
                <a:sym typeface="Orbitron"/>
              </a:defRPr>
            </a:lvl8pPr>
            <a:lvl9pPr lvl="8" rtl="0">
              <a:spcBef>
                <a:spcPts val="0"/>
              </a:spcBef>
              <a:spcAft>
                <a:spcPts val="0"/>
              </a:spcAft>
              <a:buNone/>
              <a:defRPr sz="1800">
                <a:latin typeface="Orbitron"/>
                <a:ea typeface="Orbitron"/>
                <a:cs typeface="Orbitron"/>
                <a:sym typeface="Orbitron"/>
              </a:defRPr>
            </a:lvl9pPr>
          </a:lstStyle>
          <a:p/>
        </p:txBody>
      </p:sp>
      <p:sp>
        <p:nvSpPr>
          <p:cNvPr id="322" name="Google Shape;322;p20"/>
          <p:cNvSpPr txBox="1"/>
          <p:nvPr>
            <p:ph idx="13" type="subTitle"/>
          </p:nvPr>
        </p:nvSpPr>
        <p:spPr>
          <a:xfrm>
            <a:off x="3422700" y="3571980"/>
            <a:ext cx="2203800" cy="630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323" name="Google Shape;323;p20"/>
          <p:cNvSpPr txBox="1"/>
          <p:nvPr>
            <p:ph idx="14" type="subTitle"/>
          </p:nvPr>
        </p:nvSpPr>
        <p:spPr>
          <a:xfrm>
            <a:off x="6026100" y="3270340"/>
            <a:ext cx="2203800" cy="4023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sz="1800">
                <a:latin typeface="Orbitron"/>
                <a:ea typeface="Orbitron"/>
                <a:cs typeface="Orbitron"/>
                <a:sym typeface="Orbitron"/>
              </a:defRPr>
            </a:lvl2pPr>
            <a:lvl3pPr lvl="2" rtl="0">
              <a:spcBef>
                <a:spcPts val="0"/>
              </a:spcBef>
              <a:spcAft>
                <a:spcPts val="0"/>
              </a:spcAft>
              <a:buNone/>
              <a:defRPr sz="1800">
                <a:latin typeface="Orbitron"/>
                <a:ea typeface="Orbitron"/>
                <a:cs typeface="Orbitron"/>
                <a:sym typeface="Orbitron"/>
              </a:defRPr>
            </a:lvl3pPr>
            <a:lvl4pPr lvl="3" rtl="0">
              <a:spcBef>
                <a:spcPts val="0"/>
              </a:spcBef>
              <a:spcAft>
                <a:spcPts val="0"/>
              </a:spcAft>
              <a:buNone/>
              <a:defRPr sz="1800">
                <a:latin typeface="Orbitron"/>
                <a:ea typeface="Orbitron"/>
                <a:cs typeface="Orbitron"/>
                <a:sym typeface="Orbitron"/>
              </a:defRPr>
            </a:lvl4pPr>
            <a:lvl5pPr lvl="4" rtl="0">
              <a:spcBef>
                <a:spcPts val="0"/>
              </a:spcBef>
              <a:spcAft>
                <a:spcPts val="0"/>
              </a:spcAft>
              <a:buNone/>
              <a:defRPr sz="1800">
                <a:latin typeface="Orbitron"/>
                <a:ea typeface="Orbitron"/>
                <a:cs typeface="Orbitron"/>
                <a:sym typeface="Orbitron"/>
              </a:defRPr>
            </a:lvl5pPr>
            <a:lvl6pPr lvl="5" rtl="0">
              <a:spcBef>
                <a:spcPts val="0"/>
              </a:spcBef>
              <a:spcAft>
                <a:spcPts val="0"/>
              </a:spcAft>
              <a:buNone/>
              <a:defRPr sz="1800">
                <a:latin typeface="Orbitron"/>
                <a:ea typeface="Orbitron"/>
                <a:cs typeface="Orbitron"/>
                <a:sym typeface="Orbitron"/>
              </a:defRPr>
            </a:lvl6pPr>
            <a:lvl7pPr lvl="6" rtl="0">
              <a:spcBef>
                <a:spcPts val="0"/>
              </a:spcBef>
              <a:spcAft>
                <a:spcPts val="0"/>
              </a:spcAft>
              <a:buNone/>
              <a:defRPr sz="1800">
                <a:latin typeface="Orbitron"/>
                <a:ea typeface="Orbitron"/>
                <a:cs typeface="Orbitron"/>
                <a:sym typeface="Orbitron"/>
              </a:defRPr>
            </a:lvl7pPr>
            <a:lvl8pPr lvl="7" rtl="0">
              <a:spcBef>
                <a:spcPts val="0"/>
              </a:spcBef>
              <a:spcAft>
                <a:spcPts val="0"/>
              </a:spcAft>
              <a:buNone/>
              <a:defRPr sz="1800">
                <a:latin typeface="Orbitron"/>
                <a:ea typeface="Orbitron"/>
                <a:cs typeface="Orbitron"/>
                <a:sym typeface="Orbitron"/>
              </a:defRPr>
            </a:lvl8pPr>
            <a:lvl9pPr lvl="8" rtl="0">
              <a:spcBef>
                <a:spcPts val="0"/>
              </a:spcBef>
              <a:spcAft>
                <a:spcPts val="0"/>
              </a:spcAft>
              <a:buNone/>
              <a:defRPr sz="1800">
                <a:latin typeface="Orbitron"/>
                <a:ea typeface="Orbitron"/>
                <a:cs typeface="Orbitron"/>
                <a:sym typeface="Orbitron"/>
              </a:defRPr>
            </a:lvl9pPr>
          </a:lstStyle>
          <a:p/>
        </p:txBody>
      </p:sp>
      <p:sp>
        <p:nvSpPr>
          <p:cNvPr id="324" name="Google Shape;324;p20"/>
          <p:cNvSpPr txBox="1"/>
          <p:nvPr>
            <p:ph idx="15" type="subTitle"/>
          </p:nvPr>
        </p:nvSpPr>
        <p:spPr>
          <a:xfrm>
            <a:off x="6026100" y="3571980"/>
            <a:ext cx="2203800" cy="630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 name="Shape 65"/>
        <p:cNvGrpSpPr/>
        <p:nvPr/>
      </p:nvGrpSpPr>
      <p:grpSpPr>
        <a:xfrm>
          <a:off x="0" y="0"/>
          <a:ext cx="0" cy="0"/>
          <a:chOff x="0" y="0"/>
          <a:chExt cx="0" cy="0"/>
        </a:xfrm>
      </p:grpSpPr>
      <p:grpSp>
        <p:nvGrpSpPr>
          <p:cNvPr id="66" name="Google Shape;66;p3"/>
          <p:cNvGrpSpPr/>
          <p:nvPr/>
        </p:nvGrpSpPr>
        <p:grpSpPr>
          <a:xfrm>
            <a:off x="141650" y="335875"/>
            <a:ext cx="2723300" cy="2149100"/>
            <a:chOff x="6118600" y="312075"/>
            <a:chExt cx="2723300" cy="2149100"/>
          </a:xfrm>
        </p:grpSpPr>
        <p:sp>
          <p:nvSpPr>
            <p:cNvPr id="67" name="Google Shape;67;p3"/>
            <p:cNvSpPr/>
            <p:nvPr/>
          </p:nvSpPr>
          <p:spPr>
            <a:xfrm>
              <a:off x="6159675" y="312075"/>
              <a:ext cx="2641425" cy="1029300"/>
            </a:xfrm>
            <a:custGeom>
              <a:rect b="b" l="l" r="r" t="t"/>
              <a:pathLst>
                <a:path extrusionOk="0" h="41172" w="105657">
                  <a:moveTo>
                    <a:pt x="52829" y="0"/>
                  </a:moveTo>
                  <a:cubicBezTo>
                    <a:pt x="27338" y="0"/>
                    <a:pt x="5942" y="17514"/>
                    <a:pt x="1" y="41172"/>
                  </a:cubicBezTo>
                  <a:lnTo>
                    <a:pt x="105657" y="41172"/>
                  </a:lnTo>
                  <a:cubicBezTo>
                    <a:pt x="99728" y="17526"/>
                    <a:pt x="78332" y="0"/>
                    <a:pt x="52829" y="0"/>
                  </a:cubicBezTo>
                  <a:close/>
                </a:path>
              </a:pathLst>
            </a:custGeom>
            <a:gradFill>
              <a:gsLst>
                <a:gs pos="0">
                  <a:schemeClr val="accent5"/>
                </a:gs>
                <a:gs pos="100000">
                  <a:schemeClr val="accent4"/>
                </a:gs>
              </a:gsLst>
              <a:lin ang="5400012" scaled="0"/>
            </a:gra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6198975" y="2135500"/>
              <a:ext cx="2562550" cy="45875"/>
            </a:xfrm>
            <a:custGeom>
              <a:rect b="b" l="l" r="r" t="t"/>
              <a:pathLst>
                <a:path extrusionOk="0" h="1835" w="102502">
                  <a:moveTo>
                    <a:pt x="1" y="1"/>
                  </a:moveTo>
                  <a:cubicBezTo>
                    <a:pt x="227" y="608"/>
                    <a:pt x="465" y="1215"/>
                    <a:pt x="703" y="1834"/>
                  </a:cubicBezTo>
                  <a:lnTo>
                    <a:pt x="101799" y="1834"/>
                  </a:lnTo>
                  <a:cubicBezTo>
                    <a:pt x="102037" y="1215"/>
                    <a:pt x="102275" y="608"/>
                    <a:pt x="102502" y="1"/>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6153725" y="1981325"/>
              <a:ext cx="2653350" cy="60150"/>
            </a:xfrm>
            <a:custGeom>
              <a:rect b="b" l="l" r="r" t="t"/>
              <a:pathLst>
                <a:path extrusionOk="0" h="2406" w="106134">
                  <a:moveTo>
                    <a:pt x="1" y="0"/>
                  </a:moveTo>
                  <a:cubicBezTo>
                    <a:pt x="191" y="810"/>
                    <a:pt x="382" y="1596"/>
                    <a:pt x="608" y="2405"/>
                  </a:cubicBezTo>
                  <a:lnTo>
                    <a:pt x="105514" y="2405"/>
                  </a:lnTo>
                  <a:cubicBezTo>
                    <a:pt x="105740" y="1608"/>
                    <a:pt x="105955" y="810"/>
                    <a:pt x="106133" y="0"/>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6265950" y="2289400"/>
              <a:ext cx="2429500" cy="31875"/>
            </a:xfrm>
            <a:custGeom>
              <a:rect b="b" l="l" r="r" t="t"/>
              <a:pathLst>
                <a:path extrusionOk="0" h="1275" w="97180">
                  <a:moveTo>
                    <a:pt x="0" y="0"/>
                  </a:moveTo>
                  <a:cubicBezTo>
                    <a:pt x="215" y="417"/>
                    <a:pt x="417" y="857"/>
                    <a:pt x="655" y="1274"/>
                  </a:cubicBezTo>
                  <a:lnTo>
                    <a:pt x="96501" y="1274"/>
                  </a:lnTo>
                  <a:cubicBezTo>
                    <a:pt x="96727" y="857"/>
                    <a:pt x="96953" y="417"/>
                    <a:pt x="97179" y="0"/>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6357625" y="2443575"/>
              <a:ext cx="2246150" cy="17600"/>
            </a:xfrm>
            <a:custGeom>
              <a:rect b="b" l="l" r="r" t="t"/>
              <a:pathLst>
                <a:path extrusionOk="0" h="704" w="89846">
                  <a:moveTo>
                    <a:pt x="1" y="1"/>
                  </a:moveTo>
                  <a:cubicBezTo>
                    <a:pt x="143" y="239"/>
                    <a:pt x="310" y="465"/>
                    <a:pt x="477" y="703"/>
                  </a:cubicBezTo>
                  <a:lnTo>
                    <a:pt x="89357" y="703"/>
                  </a:lnTo>
                  <a:cubicBezTo>
                    <a:pt x="89524" y="465"/>
                    <a:pt x="89679" y="239"/>
                    <a:pt x="89845" y="1"/>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6132600" y="1364875"/>
              <a:ext cx="2695900" cy="117000"/>
            </a:xfrm>
            <a:custGeom>
              <a:rect b="b" l="l" r="r" t="t"/>
              <a:pathLst>
                <a:path extrusionOk="0" h="4680" w="107836">
                  <a:moveTo>
                    <a:pt x="858" y="0"/>
                  </a:moveTo>
                  <a:cubicBezTo>
                    <a:pt x="501" y="1536"/>
                    <a:pt x="215" y="3096"/>
                    <a:pt x="0" y="4680"/>
                  </a:cubicBezTo>
                  <a:lnTo>
                    <a:pt x="107835" y="4680"/>
                  </a:lnTo>
                  <a:cubicBezTo>
                    <a:pt x="107609" y="3096"/>
                    <a:pt x="107323" y="1536"/>
                    <a:pt x="106966" y="0"/>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6118600" y="1672950"/>
              <a:ext cx="2723300" cy="88725"/>
            </a:xfrm>
            <a:custGeom>
              <a:rect b="b" l="l" r="r" t="t"/>
              <a:pathLst>
                <a:path extrusionOk="0" h="3549" w="108932">
                  <a:moveTo>
                    <a:pt x="1" y="0"/>
                  </a:moveTo>
                  <a:lnTo>
                    <a:pt x="1" y="36"/>
                  </a:lnTo>
                  <a:cubicBezTo>
                    <a:pt x="1" y="1203"/>
                    <a:pt x="49" y="2382"/>
                    <a:pt x="120" y="3548"/>
                  </a:cubicBezTo>
                  <a:lnTo>
                    <a:pt x="108812" y="3548"/>
                  </a:lnTo>
                  <a:cubicBezTo>
                    <a:pt x="108884" y="2382"/>
                    <a:pt x="108931" y="1203"/>
                    <a:pt x="108931" y="36"/>
                  </a:cubicBezTo>
                  <a:lnTo>
                    <a:pt x="108931" y="0"/>
                  </a:ln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6127250" y="1827125"/>
              <a:ext cx="2705700" cy="74450"/>
            </a:xfrm>
            <a:custGeom>
              <a:rect b="b" l="l" r="r" t="t"/>
              <a:pathLst>
                <a:path extrusionOk="0" h="2978" w="108228">
                  <a:moveTo>
                    <a:pt x="0" y="1"/>
                  </a:moveTo>
                  <a:cubicBezTo>
                    <a:pt x="119" y="989"/>
                    <a:pt x="250" y="1989"/>
                    <a:pt x="417" y="2977"/>
                  </a:cubicBezTo>
                  <a:lnTo>
                    <a:pt x="107811" y="2977"/>
                  </a:lnTo>
                  <a:cubicBezTo>
                    <a:pt x="107978" y="1989"/>
                    <a:pt x="108109" y="989"/>
                    <a:pt x="108228" y="1"/>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6119800" y="1519050"/>
              <a:ext cx="2720900" cy="102725"/>
            </a:xfrm>
            <a:custGeom>
              <a:rect b="b" l="l" r="r" t="t"/>
              <a:pathLst>
                <a:path extrusionOk="0" h="4109" w="108836">
                  <a:moveTo>
                    <a:pt x="310" y="1"/>
                  </a:moveTo>
                  <a:cubicBezTo>
                    <a:pt x="167" y="1346"/>
                    <a:pt x="60" y="2715"/>
                    <a:pt x="1" y="4108"/>
                  </a:cubicBezTo>
                  <a:lnTo>
                    <a:pt x="108836" y="4108"/>
                  </a:lnTo>
                  <a:cubicBezTo>
                    <a:pt x="108776" y="2715"/>
                    <a:pt x="108693" y="1346"/>
                    <a:pt x="108526" y="1"/>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3"/>
          <p:cNvSpPr/>
          <p:nvPr/>
        </p:nvSpPr>
        <p:spPr>
          <a:xfrm>
            <a:off x="0" y="1666848"/>
            <a:ext cx="9144000" cy="3476672"/>
          </a:xfrm>
          <a:custGeom>
            <a:rect b="b" l="l" r="r" t="t"/>
            <a:pathLst>
              <a:path extrusionOk="0" h="108646" w="285750">
                <a:moveTo>
                  <a:pt x="0" y="1"/>
                </a:moveTo>
                <a:lnTo>
                  <a:pt x="0" y="108645"/>
                </a:lnTo>
                <a:lnTo>
                  <a:pt x="285750" y="108645"/>
                </a:lnTo>
                <a:lnTo>
                  <a:pt x="285750" y="9573"/>
                </a:lnTo>
                <a:lnTo>
                  <a:pt x="269534" y="19205"/>
                </a:lnTo>
                <a:lnTo>
                  <a:pt x="256437" y="9526"/>
                </a:lnTo>
                <a:lnTo>
                  <a:pt x="214467" y="21884"/>
                </a:lnTo>
                <a:lnTo>
                  <a:pt x="204049" y="17562"/>
                </a:lnTo>
                <a:lnTo>
                  <a:pt x="151507" y="28135"/>
                </a:lnTo>
                <a:lnTo>
                  <a:pt x="124420" y="19205"/>
                </a:lnTo>
                <a:lnTo>
                  <a:pt x="97334" y="23373"/>
                </a:lnTo>
                <a:lnTo>
                  <a:pt x="56555" y="9526"/>
                </a:lnTo>
                <a:lnTo>
                  <a:pt x="23074" y="19205"/>
                </a:lnTo>
                <a:lnTo>
                  <a:pt x="0" y="1"/>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0" y="3083040"/>
            <a:ext cx="9144000" cy="2060480"/>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txBox="1"/>
          <p:nvPr>
            <p:ph hasCustomPrompt="1" type="title"/>
          </p:nvPr>
        </p:nvSpPr>
        <p:spPr>
          <a:xfrm>
            <a:off x="4572000" y="917800"/>
            <a:ext cx="1234500" cy="6675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b="1" sz="4800"/>
            </a:lvl1pPr>
            <a:lvl2pPr lvl="1" rtl="0">
              <a:spcBef>
                <a:spcPts val="0"/>
              </a:spcBef>
              <a:spcAft>
                <a:spcPts val="0"/>
              </a:spcAft>
              <a:buSzPts val="4800"/>
              <a:buNone/>
              <a:defRPr b="1" sz="4800"/>
            </a:lvl2pPr>
            <a:lvl3pPr lvl="2" rtl="0">
              <a:spcBef>
                <a:spcPts val="0"/>
              </a:spcBef>
              <a:spcAft>
                <a:spcPts val="0"/>
              </a:spcAft>
              <a:buSzPts val="4800"/>
              <a:buNone/>
              <a:defRPr b="1" sz="4800"/>
            </a:lvl3pPr>
            <a:lvl4pPr lvl="3" rtl="0">
              <a:spcBef>
                <a:spcPts val="0"/>
              </a:spcBef>
              <a:spcAft>
                <a:spcPts val="0"/>
              </a:spcAft>
              <a:buSzPts val="4800"/>
              <a:buNone/>
              <a:defRPr b="1" sz="4800"/>
            </a:lvl4pPr>
            <a:lvl5pPr lvl="4" rtl="0">
              <a:spcBef>
                <a:spcPts val="0"/>
              </a:spcBef>
              <a:spcAft>
                <a:spcPts val="0"/>
              </a:spcAft>
              <a:buSzPts val="4800"/>
              <a:buNone/>
              <a:defRPr b="1" sz="4800"/>
            </a:lvl5pPr>
            <a:lvl6pPr lvl="5" rtl="0">
              <a:spcBef>
                <a:spcPts val="0"/>
              </a:spcBef>
              <a:spcAft>
                <a:spcPts val="0"/>
              </a:spcAft>
              <a:buSzPts val="4800"/>
              <a:buNone/>
              <a:defRPr b="1" sz="4800"/>
            </a:lvl6pPr>
            <a:lvl7pPr lvl="6" rtl="0">
              <a:spcBef>
                <a:spcPts val="0"/>
              </a:spcBef>
              <a:spcAft>
                <a:spcPts val="0"/>
              </a:spcAft>
              <a:buSzPts val="4800"/>
              <a:buNone/>
              <a:defRPr b="1" sz="4800"/>
            </a:lvl7pPr>
            <a:lvl8pPr lvl="7" rtl="0">
              <a:spcBef>
                <a:spcPts val="0"/>
              </a:spcBef>
              <a:spcAft>
                <a:spcPts val="0"/>
              </a:spcAft>
              <a:buSzPts val="4800"/>
              <a:buNone/>
              <a:defRPr b="1" sz="4800"/>
            </a:lvl8pPr>
            <a:lvl9pPr lvl="8" rtl="0">
              <a:spcBef>
                <a:spcPts val="0"/>
              </a:spcBef>
              <a:spcAft>
                <a:spcPts val="0"/>
              </a:spcAft>
              <a:buSzPts val="4800"/>
              <a:buNone/>
              <a:defRPr b="1" sz="4800"/>
            </a:lvl9pPr>
          </a:lstStyle>
          <a:p>
            <a:r>
              <a:t>xx%</a:t>
            </a:r>
          </a:p>
        </p:txBody>
      </p:sp>
      <p:sp>
        <p:nvSpPr>
          <p:cNvPr id="79" name="Google Shape;79;p3"/>
          <p:cNvSpPr txBox="1"/>
          <p:nvPr>
            <p:ph idx="1" type="subTitle"/>
          </p:nvPr>
        </p:nvSpPr>
        <p:spPr>
          <a:xfrm>
            <a:off x="4572000" y="3634650"/>
            <a:ext cx="2807100" cy="6675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0"/>
              </a:spcBef>
              <a:spcAft>
                <a:spcPts val="0"/>
              </a:spcAft>
              <a:buNone/>
              <a:defRPr b="1" sz="1600"/>
            </a:lvl2pPr>
            <a:lvl3pPr lvl="2" rtl="0">
              <a:spcBef>
                <a:spcPts val="0"/>
              </a:spcBef>
              <a:spcAft>
                <a:spcPts val="0"/>
              </a:spcAft>
              <a:buNone/>
              <a:defRPr b="1" sz="1600"/>
            </a:lvl3pPr>
            <a:lvl4pPr lvl="3" rtl="0">
              <a:spcBef>
                <a:spcPts val="0"/>
              </a:spcBef>
              <a:spcAft>
                <a:spcPts val="0"/>
              </a:spcAft>
              <a:buNone/>
              <a:defRPr b="1" sz="1600"/>
            </a:lvl4pPr>
            <a:lvl5pPr lvl="4" rtl="0">
              <a:spcBef>
                <a:spcPts val="0"/>
              </a:spcBef>
              <a:spcAft>
                <a:spcPts val="0"/>
              </a:spcAft>
              <a:buNone/>
              <a:defRPr b="1" sz="1600"/>
            </a:lvl5pPr>
            <a:lvl6pPr lvl="5" rtl="0">
              <a:spcBef>
                <a:spcPts val="0"/>
              </a:spcBef>
              <a:spcAft>
                <a:spcPts val="0"/>
              </a:spcAft>
              <a:buNone/>
              <a:defRPr b="1" sz="1600"/>
            </a:lvl6pPr>
            <a:lvl7pPr lvl="6" rtl="0">
              <a:spcBef>
                <a:spcPts val="0"/>
              </a:spcBef>
              <a:spcAft>
                <a:spcPts val="0"/>
              </a:spcAft>
              <a:buNone/>
              <a:defRPr b="1" sz="1600"/>
            </a:lvl7pPr>
            <a:lvl8pPr lvl="7" rtl="0">
              <a:spcBef>
                <a:spcPts val="0"/>
              </a:spcBef>
              <a:spcAft>
                <a:spcPts val="0"/>
              </a:spcAft>
              <a:buNone/>
              <a:defRPr b="1" sz="1600"/>
            </a:lvl8pPr>
            <a:lvl9pPr lvl="8" rtl="0">
              <a:spcBef>
                <a:spcPts val="0"/>
              </a:spcBef>
              <a:spcAft>
                <a:spcPts val="0"/>
              </a:spcAft>
              <a:buNone/>
              <a:defRPr b="1" sz="1600"/>
            </a:lvl9pPr>
          </a:lstStyle>
          <a:p/>
        </p:txBody>
      </p:sp>
      <p:sp>
        <p:nvSpPr>
          <p:cNvPr id="80" name="Google Shape;80;p3"/>
          <p:cNvSpPr txBox="1"/>
          <p:nvPr>
            <p:ph idx="2" type="title"/>
          </p:nvPr>
        </p:nvSpPr>
        <p:spPr>
          <a:xfrm>
            <a:off x="4572300" y="1680800"/>
            <a:ext cx="3684900" cy="13167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b="1" sz="4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_1">
    <p:spTree>
      <p:nvGrpSpPr>
        <p:cNvPr id="325" name="Shape 325"/>
        <p:cNvGrpSpPr/>
        <p:nvPr/>
      </p:nvGrpSpPr>
      <p:grpSpPr>
        <a:xfrm>
          <a:off x="0" y="0"/>
          <a:ext cx="0" cy="0"/>
          <a:chOff x="0" y="0"/>
          <a:chExt cx="0" cy="0"/>
        </a:xfrm>
      </p:grpSpPr>
      <p:sp>
        <p:nvSpPr>
          <p:cNvPr id="326" name="Google Shape;326;p21"/>
          <p:cNvSpPr/>
          <p:nvPr/>
        </p:nvSpPr>
        <p:spPr>
          <a:xfrm rot="5400000">
            <a:off x="-1681713" y="1681639"/>
            <a:ext cx="5143500" cy="1780223"/>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1"/>
          <p:cNvSpPr txBox="1"/>
          <p:nvPr>
            <p:ph type="title"/>
          </p:nvPr>
        </p:nvSpPr>
        <p:spPr>
          <a:xfrm>
            <a:off x="761563" y="1889638"/>
            <a:ext cx="2432400" cy="1472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328" name="Google Shape;328;p21"/>
          <p:cNvSpPr txBox="1"/>
          <p:nvPr>
            <p:ph idx="1" type="subTitle"/>
          </p:nvPr>
        </p:nvSpPr>
        <p:spPr>
          <a:xfrm>
            <a:off x="4258126" y="1098450"/>
            <a:ext cx="1911000" cy="4023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sz="1800">
                <a:latin typeface="Orbitron"/>
                <a:ea typeface="Orbitron"/>
                <a:cs typeface="Orbitron"/>
                <a:sym typeface="Orbitron"/>
              </a:defRPr>
            </a:lvl2pPr>
            <a:lvl3pPr lvl="2" rtl="0">
              <a:spcBef>
                <a:spcPts val="0"/>
              </a:spcBef>
              <a:spcAft>
                <a:spcPts val="0"/>
              </a:spcAft>
              <a:buNone/>
              <a:defRPr sz="1800">
                <a:latin typeface="Orbitron"/>
                <a:ea typeface="Orbitron"/>
                <a:cs typeface="Orbitron"/>
                <a:sym typeface="Orbitron"/>
              </a:defRPr>
            </a:lvl3pPr>
            <a:lvl4pPr lvl="3" rtl="0">
              <a:spcBef>
                <a:spcPts val="0"/>
              </a:spcBef>
              <a:spcAft>
                <a:spcPts val="0"/>
              </a:spcAft>
              <a:buNone/>
              <a:defRPr sz="1800">
                <a:latin typeface="Orbitron"/>
                <a:ea typeface="Orbitron"/>
                <a:cs typeface="Orbitron"/>
                <a:sym typeface="Orbitron"/>
              </a:defRPr>
            </a:lvl4pPr>
            <a:lvl5pPr lvl="4" rtl="0">
              <a:spcBef>
                <a:spcPts val="0"/>
              </a:spcBef>
              <a:spcAft>
                <a:spcPts val="0"/>
              </a:spcAft>
              <a:buNone/>
              <a:defRPr sz="1800">
                <a:latin typeface="Orbitron"/>
                <a:ea typeface="Orbitron"/>
                <a:cs typeface="Orbitron"/>
                <a:sym typeface="Orbitron"/>
              </a:defRPr>
            </a:lvl5pPr>
            <a:lvl6pPr lvl="5" rtl="0">
              <a:spcBef>
                <a:spcPts val="0"/>
              </a:spcBef>
              <a:spcAft>
                <a:spcPts val="0"/>
              </a:spcAft>
              <a:buNone/>
              <a:defRPr sz="1800">
                <a:latin typeface="Orbitron"/>
                <a:ea typeface="Orbitron"/>
                <a:cs typeface="Orbitron"/>
                <a:sym typeface="Orbitron"/>
              </a:defRPr>
            </a:lvl6pPr>
            <a:lvl7pPr lvl="6" rtl="0">
              <a:spcBef>
                <a:spcPts val="0"/>
              </a:spcBef>
              <a:spcAft>
                <a:spcPts val="0"/>
              </a:spcAft>
              <a:buNone/>
              <a:defRPr sz="1800">
                <a:latin typeface="Orbitron"/>
                <a:ea typeface="Orbitron"/>
                <a:cs typeface="Orbitron"/>
                <a:sym typeface="Orbitron"/>
              </a:defRPr>
            </a:lvl7pPr>
            <a:lvl8pPr lvl="7" rtl="0">
              <a:spcBef>
                <a:spcPts val="0"/>
              </a:spcBef>
              <a:spcAft>
                <a:spcPts val="0"/>
              </a:spcAft>
              <a:buNone/>
              <a:defRPr sz="1800">
                <a:latin typeface="Orbitron"/>
                <a:ea typeface="Orbitron"/>
                <a:cs typeface="Orbitron"/>
                <a:sym typeface="Orbitron"/>
              </a:defRPr>
            </a:lvl8pPr>
            <a:lvl9pPr lvl="8" rtl="0">
              <a:spcBef>
                <a:spcPts val="0"/>
              </a:spcBef>
              <a:spcAft>
                <a:spcPts val="0"/>
              </a:spcAft>
              <a:buNone/>
              <a:defRPr sz="1800">
                <a:latin typeface="Orbitron"/>
                <a:ea typeface="Orbitron"/>
                <a:cs typeface="Orbitron"/>
                <a:sym typeface="Orbitron"/>
              </a:defRPr>
            </a:lvl9pPr>
          </a:lstStyle>
          <a:p/>
        </p:txBody>
      </p:sp>
      <p:sp>
        <p:nvSpPr>
          <p:cNvPr id="329" name="Google Shape;329;p21"/>
          <p:cNvSpPr txBox="1"/>
          <p:nvPr>
            <p:ph idx="2" type="subTitle"/>
          </p:nvPr>
        </p:nvSpPr>
        <p:spPr>
          <a:xfrm>
            <a:off x="4258126" y="1400495"/>
            <a:ext cx="1911000" cy="1079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b="1" sz="1400"/>
            </a:lvl2pPr>
            <a:lvl3pPr lvl="2" rtl="0">
              <a:spcBef>
                <a:spcPts val="0"/>
              </a:spcBef>
              <a:spcAft>
                <a:spcPts val="0"/>
              </a:spcAft>
              <a:buNone/>
              <a:defRPr b="1" sz="1400"/>
            </a:lvl3pPr>
            <a:lvl4pPr lvl="3" rtl="0">
              <a:spcBef>
                <a:spcPts val="0"/>
              </a:spcBef>
              <a:spcAft>
                <a:spcPts val="0"/>
              </a:spcAft>
              <a:buNone/>
              <a:defRPr b="1" sz="1400"/>
            </a:lvl4pPr>
            <a:lvl5pPr lvl="4" rtl="0">
              <a:spcBef>
                <a:spcPts val="0"/>
              </a:spcBef>
              <a:spcAft>
                <a:spcPts val="0"/>
              </a:spcAft>
              <a:buNone/>
              <a:defRPr b="1" sz="1400"/>
            </a:lvl5pPr>
            <a:lvl6pPr lvl="5" rtl="0">
              <a:spcBef>
                <a:spcPts val="0"/>
              </a:spcBef>
              <a:spcAft>
                <a:spcPts val="0"/>
              </a:spcAft>
              <a:buNone/>
              <a:defRPr b="1" sz="1400"/>
            </a:lvl6pPr>
            <a:lvl7pPr lvl="6" rtl="0">
              <a:spcBef>
                <a:spcPts val="0"/>
              </a:spcBef>
              <a:spcAft>
                <a:spcPts val="0"/>
              </a:spcAft>
              <a:buNone/>
              <a:defRPr b="1" sz="1400"/>
            </a:lvl7pPr>
            <a:lvl8pPr lvl="7" rtl="0">
              <a:spcBef>
                <a:spcPts val="0"/>
              </a:spcBef>
              <a:spcAft>
                <a:spcPts val="0"/>
              </a:spcAft>
              <a:buNone/>
              <a:defRPr b="1" sz="1400"/>
            </a:lvl8pPr>
            <a:lvl9pPr lvl="8" rtl="0">
              <a:spcBef>
                <a:spcPts val="0"/>
              </a:spcBef>
              <a:spcAft>
                <a:spcPts val="0"/>
              </a:spcAft>
              <a:buNone/>
              <a:defRPr b="1" sz="1400"/>
            </a:lvl9pPr>
          </a:lstStyle>
          <a:p/>
        </p:txBody>
      </p:sp>
      <p:sp>
        <p:nvSpPr>
          <p:cNvPr id="330" name="Google Shape;330;p21"/>
          <p:cNvSpPr txBox="1"/>
          <p:nvPr>
            <p:ph idx="3" type="subTitle"/>
          </p:nvPr>
        </p:nvSpPr>
        <p:spPr>
          <a:xfrm>
            <a:off x="6551975" y="1098450"/>
            <a:ext cx="1911000" cy="4023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sz="1800">
                <a:latin typeface="Orbitron"/>
                <a:ea typeface="Orbitron"/>
                <a:cs typeface="Orbitron"/>
                <a:sym typeface="Orbitron"/>
              </a:defRPr>
            </a:lvl2pPr>
            <a:lvl3pPr lvl="2" rtl="0">
              <a:spcBef>
                <a:spcPts val="0"/>
              </a:spcBef>
              <a:spcAft>
                <a:spcPts val="0"/>
              </a:spcAft>
              <a:buNone/>
              <a:defRPr sz="1800">
                <a:latin typeface="Orbitron"/>
                <a:ea typeface="Orbitron"/>
                <a:cs typeface="Orbitron"/>
                <a:sym typeface="Orbitron"/>
              </a:defRPr>
            </a:lvl3pPr>
            <a:lvl4pPr lvl="3" rtl="0">
              <a:spcBef>
                <a:spcPts val="0"/>
              </a:spcBef>
              <a:spcAft>
                <a:spcPts val="0"/>
              </a:spcAft>
              <a:buNone/>
              <a:defRPr sz="1800">
                <a:latin typeface="Orbitron"/>
                <a:ea typeface="Orbitron"/>
                <a:cs typeface="Orbitron"/>
                <a:sym typeface="Orbitron"/>
              </a:defRPr>
            </a:lvl4pPr>
            <a:lvl5pPr lvl="4" rtl="0">
              <a:spcBef>
                <a:spcPts val="0"/>
              </a:spcBef>
              <a:spcAft>
                <a:spcPts val="0"/>
              </a:spcAft>
              <a:buNone/>
              <a:defRPr sz="1800">
                <a:latin typeface="Orbitron"/>
                <a:ea typeface="Orbitron"/>
                <a:cs typeface="Orbitron"/>
                <a:sym typeface="Orbitron"/>
              </a:defRPr>
            </a:lvl5pPr>
            <a:lvl6pPr lvl="5" rtl="0">
              <a:spcBef>
                <a:spcPts val="0"/>
              </a:spcBef>
              <a:spcAft>
                <a:spcPts val="0"/>
              </a:spcAft>
              <a:buNone/>
              <a:defRPr sz="1800">
                <a:latin typeface="Orbitron"/>
                <a:ea typeface="Orbitron"/>
                <a:cs typeface="Orbitron"/>
                <a:sym typeface="Orbitron"/>
              </a:defRPr>
            </a:lvl6pPr>
            <a:lvl7pPr lvl="6" rtl="0">
              <a:spcBef>
                <a:spcPts val="0"/>
              </a:spcBef>
              <a:spcAft>
                <a:spcPts val="0"/>
              </a:spcAft>
              <a:buNone/>
              <a:defRPr sz="1800">
                <a:latin typeface="Orbitron"/>
                <a:ea typeface="Orbitron"/>
                <a:cs typeface="Orbitron"/>
                <a:sym typeface="Orbitron"/>
              </a:defRPr>
            </a:lvl7pPr>
            <a:lvl8pPr lvl="7" rtl="0">
              <a:spcBef>
                <a:spcPts val="0"/>
              </a:spcBef>
              <a:spcAft>
                <a:spcPts val="0"/>
              </a:spcAft>
              <a:buNone/>
              <a:defRPr sz="1800">
                <a:latin typeface="Orbitron"/>
                <a:ea typeface="Orbitron"/>
                <a:cs typeface="Orbitron"/>
                <a:sym typeface="Orbitron"/>
              </a:defRPr>
            </a:lvl8pPr>
            <a:lvl9pPr lvl="8" rtl="0">
              <a:spcBef>
                <a:spcPts val="0"/>
              </a:spcBef>
              <a:spcAft>
                <a:spcPts val="0"/>
              </a:spcAft>
              <a:buNone/>
              <a:defRPr sz="1800">
                <a:latin typeface="Orbitron"/>
                <a:ea typeface="Orbitron"/>
                <a:cs typeface="Orbitron"/>
                <a:sym typeface="Orbitron"/>
              </a:defRPr>
            </a:lvl9pPr>
          </a:lstStyle>
          <a:p/>
        </p:txBody>
      </p:sp>
      <p:sp>
        <p:nvSpPr>
          <p:cNvPr id="331" name="Google Shape;331;p21"/>
          <p:cNvSpPr txBox="1"/>
          <p:nvPr>
            <p:ph idx="4" type="subTitle"/>
          </p:nvPr>
        </p:nvSpPr>
        <p:spPr>
          <a:xfrm>
            <a:off x="6552875" y="1400495"/>
            <a:ext cx="1911000" cy="1079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b="1" sz="1400"/>
            </a:lvl2pPr>
            <a:lvl3pPr lvl="2" rtl="0">
              <a:spcBef>
                <a:spcPts val="0"/>
              </a:spcBef>
              <a:spcAft>
                <a:spcPts val="0"/>
              </a:spcAft>
              <a:buNone/>
              <a:defRPr b="1" sz="1400"/>
            </a:lvl3pPr>
            <a:lvl4pPr lvl="3" rtl="0">
              <a:spcBef>
                <a:spcPts val="0"/>
              </a:spcBef>
              <a:spcAft>
                <a:spcPts val="0"/>
              </a:spcAft>
              <a:buNone/>
              <a:defRPr b="1" sz="1400"/>
            </a:lvl4pPr>
            <a:lvl5pPr lvl="4" rtl="0">
              <a:spcBef>
                <a:spcPts val="0"/>
              </a:spcBef>
              <a:spcAft>
                <a:spcPts val="0"/>
              </a:spcAft>
              <a:buNone/>
              <a:defRPr b="1" sz="1400"/>
            </a:lvl5pPr>
            <a:lvl6pPr lvl="5" rtl="0">
              <a:spcBef>
                <a:spcPts val="0"/>
              </a:spcBef>
              <a:spcAft>
                <a:spcPts val="0"/>
              </a:spcAft>
              <a:buNone/>
              <a:defRPr b="1" sz="1400"/>
            </a:lvl6pPr>
            <a:lvl7pPr lvl="6" rtl="0">
              <a:spcBef>
                <a:spcPts val="0"/>
              </a:spcBef>
              <a:spcAft>
                <a:spcPts val="0"/>
              </a:spcAft>
              <a:buNone/>
              <a:defRPr b="1" sz="1400"/>
            </a:lvl7pPr>
            <a:lvl8pPr lvl="7" rtl="0">
              <a:spcBef>
                <a:spcPts val="0"/>
              </a:spcBef>
              <a:spcAft>
                <a:spcPts val="0"/>
              </a:spcAft>
              <a:buNone/>
              <a:defRPr b="1" sz="1400"/>
            </a:lvl8pPr>
            <a:lvl9pPr lvl="8" rtl="0">
              <a:spcBef>
                <a:spcPts val="0"/>
              </a:spcBef>
              <a:spcAft>
                <a:spcPts val="0"/>
              </a:spcAft>
              <a:buNone/>
              <a:defRPr b="1" sz="1400"/>
            </a:lvl9pPr>
          </a:lstStyle>
          <a:p/>
        </p:txBody>
      </p:sp>
      <p:sp>
        <p:nvSpPr>
          <p:cNvPr id="332" name="Google Shape;332;p21"/>
          <p:cNvSpPr txBox="1"/>
          <p:nvPr>
            <p:ph idx="5" type="subTitle"/>
          </p:nvPr>
        </p:nvSpPr>
        <p:spPr>
          <a:xfrm>
            <a:off x="4258126" y="2704425"/>
            <a:ext cx="1911000" cy="4023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sz="1800">
                <a:latin typeface="Orbitron"/>
                <a:ea typeface="Orbitron"/>
                <a:cs typeface="Orbitron"/>
                <a:sym typeface="Orbitron"/>
              </a:defRPr>
            </a:lvl2pPr>
            <a:lvl3pPr lvl="2" rtl="0">
              <a:spcBef>
                <a:spcPts val="0"/>
              </a:spcBef>
              <a:spcAft>
                <a:spcPts val="0"/>
              </a:spcAft>
              <a:buNone/>
              <a:defRPr sz="1800">
                <a:latin typeface="Orbitron"/>
                <a:ea typeface="Orbitron"/>
                <a:cs typeface="Orbitron"/>
                <a:sym typeface="Orbitron"/>
              </a:defRPr>
            </a:lvl3pPr>
            <a:lvl4pPr lvl="3" rtl="0">
              <a:spcBef>
                <a:spcPts val="0"/>
              </a:spcBef>
              <a:spcAft>
                <a:spcPts val="0"/>
              </a:spcAft>
              <a:buNone/>
              <a:defRPr sz="1800">
                <a:latin typeface="Orbitron"/>
                <a:ea typeface="Orbitron"/>
                <a:cs typeface="Orbitron"/>
                <a:sym typeface="Orbitron"/>
              </a:defRPr>
            </a:lvl4pPr>
            <a:lvl5pPr lvl="4" rtl="0">
              <a:spcBef>
                <a:spcPts val="0"/>
              </a:spcBef>
              <a:spcAft>
                <a:spcPts val="0"/>
              </a:spcAft>
              <a:buNone/>
              <a:defRPr sz="1800">
                <a:latin typeface="Orbitron"/>
                <a:ea typeface="Orbitron"/>
                <a:cs typeface="Orbitron"/>
                <a:sym typeface="Orbitron"/>
              </a:defRPr>
            </a:lvl5pPr>
            <a:lvl6pPr lvl="5" rtl="0">
              <a:spcBef>
                <a:spcPts val="0"/>
              </a:spcBef>
              <a:spcAft>
                <a:spcPts val="0"/>
              </a:spcAft>
              <a:buNone/>
              <a:defRPr sz="1800">
                <a:latin typeface="Orbitron"/>
                <a:ea typeface="Orbitron"/>
                <a:cs typeface="Orbitron"/>
                <a:sym typeface="Orbitron"/>
              </a:defRPr>
            </a:lvl6pPr>
            <a:lvl7pPr lvl="6" rtl="0">
              <a:spcBef>
                <a:spcPts val="0"/>
              </a:spcBef>
              <a:spcAft>
                <a:spcPts val="0"/>
              </a:spcAft>
              <a:buNone/>
              <a:defRPr sz="1800">
                <a:latin typeface="Orbitron"/>
                <a:ea typeface="Orbitron"/>
                <a:cs typeface="Orbitron"/>
                <a:sym typeface="Orbitron"/>
              </a:defRPr>
            </a:lvl7pPr>
            <a:lvl8pPr lvl="7" rtl="0">
              <a:spcBef>
                <a:spcPts val="0"/>
              </a:spcBef>
              <a:spcAft>
                <a:spcPts val="0"/>
              </a:spcAft>
              <a:buNone/>
              <a:defRPr sz="1800">
                <a:latin typeface="Orbitron"/>
                <a:ea typeface="Orbitron"/>
                <a:cs typeface="Orbitron"/>
                <a:sym typeface="Orbitron"/>
              </a:defRPr>
            </a:lvl8pPr>
            <a:lvl9pPr lvl="8" rtl="0">
              <a:spcBef>
                <a:spcPts val="0"/>
              </a:spcBef>
              <a:spcAft>
                <a:spcPts val="0"/>
              </a:spcAft>
              <a:buNone/>
              <a:defRPr sz="1800">
                <a:latin typeface="Orbitron"/>
                <a:ea typeface="Orbitron"/>
                <a:cs typeface="Orbitron"/>
                <a:sym typeface="Orbitron"/>
              </a:defRPr>
            </a:lvl9pPr>
          </a:lstStyle>
          <a:p/>
        </p:txBody>
      </p:sp>
      <p:sp>
        <p:nvSpPr>
          <p:cNvPr id="333" name="Google Shape;333;p21"/>
          <p:cNvSpPr txBox="1"/>
          <p:nvPr>
            <p:ph idx="6" type="subTitle"/>
          </p:nvPr>
        </p:nvSpPr>
        <p:spPr>
          <a:xfrm>
            <a:off x="4258126" y="3003300"/>
            <a:ext cx="1911000" cy="1079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b="1" sz="1400"/>
            </a:lvl2pPr>
            <a:lvl3pPr lvl="2" rtl="0">
              <a:spcBef>
                <a:spcPts val="0"/>
              </a:spcBef>
              <a:spcAft>
                <a:spcPts val="0"/>
              </a:spcAft>
              <a:buNone/>
              <a:defRPr b="1" sz="1400"/>
            </a:lvl3pPr>
            <a:lvl4pPr lvl="3" rtl="0">
              <a:spcBef>
                <a:spcPts val="0"/>
              </a:spcBef>
              <a:spcAft>
                <a:spcPts val="0"/>
              </a:spcAft>
              <a:buNone/>
              <a:defRPr b="1" sz="1400"/>
            </a:lvl4pPr>
            <a:lvl5pPr lvl="4" rtl="0">
              <a:spcBef>
                <a:spcPts val="0"/>
              </a:spcBef>
              <a:spcAft>
                <a:spcPts val="0"/>
              </a:spcAft>
              <a:buNone/>
              <a:defRPr b="1" sz="1400"/>
            </a:lvl5pPr>
            <a:lvl6pPr lvl="5" rtl="0">
              <a:spcBef>
                <a:spcPts val="0"/>
              </a:spcBef>
              <a:spcAft>
                <a:spcPts val="0"/>
              </a:spcAft>
              <a:buNone/>
              <a:defRPr b="1" sz="1400"/>
            </a:lvl6pPr>
            <a:lvl7pPr lvl="6" rtl="0">
              <a:spcBef>
                <a:spcPts val="0"/>
              </a:spcBef>
              <a:spcAft>
                <a:spcPts val="0"/>
              </a:spcAft>
              <a:buNone/>
              <a:defRPr b="1" sz="1400"/>
            </a:lvl7pPr>
            <a:lvl8pPr lvl="7" rtl="0">
              <a:spcBef>
                <a:spcPts val="0"/>
              </a:spcBef>
              <a:spcAft>
                <a:spcPts val="0"/>
              </a:spcAft>
              <a:buNone/>
              <a:defRPr b="1" sz="1400"/>
            </a:lvl8pPr>
            <a:lvl9pPr lvl="8" rtl="0">
              <a:spcBef>
                <a:spcPts val="0"/>
              </a:spcBef>
              <a:spcAft>
                <a:spcPts val="0"/>
              </a:spcAft>
              <a:buNone/>
              <a:defRPr b="1" sz="1400"/>
            </a:lvl9pPr>
          </a:lstStyle>
          <a:p/>
        </p:txBody>
      </p:sp>
      <p:sp>
        <p:nvSpPr>
          <p:cNvPr id="334" name="Google Shape;334;p21"/>
          <p:cNvSpPr txBox="1"/>
          <p:nvPr>
            <p:ph idx="7" type="subTitle"/>
          </p:nvPr>
        </p:nvSpPr>
        <p:spPr>
          <a:xfrm>
            <a:off x="6552875" y="2704425"/>
            <a:ext cx="1911000" cy="4023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sz="1800">
                <a:latin typeface="Orbitron"/>
                <a:ea typeface="Orbitron"/>
                <a:cs typeface="Orbitron"/>
                <a:sym typeface="Orbitron"/>
              </a:defRPr>
            </a:lvl2pPr>
            <a:lvl3pPr lvl="2" rtl="0">
              <a:spcBef>
                <a:spcPts val="0"/>
              </a:spcBef>
              <a:spcAft>
                <a:spcPts val="0"/>
              </a:spcAft>
              <a:buNone/>
              <a:defRPr sz="1800">
                <a:latin typeface="Orbitron"/>
                <a:ea typeface="Orbitron"/>
                <a:cs typeface="Orbitron"/>
                <a:sym typeface="Orbitron"/>
              </a:defRPr>
            </a:lvl3pPr>
            <a:lvl4pPr lvl="3" rtl="0">
              <a:spcBef>
                <a:spcPts val="0"/>
              </a:spcBef>
              <a:spcAft>
                <a:spcPts val="0"/>
              </a:spcAft>
              <a:buNone/>
              <a:defRPr sz="1800">
                <a:latin typeface="Orbitron"/>
                <a:ea typeface="Orbitron"/>
                <a:cs typeface="Orbitron"/>
                <a:sym typeface="Orbitron"/>
              </a:defRPr>
            </a:lvl4pPr>
            <a:lvl5pPr lvl="4" rtl="0">
              <a:spcBef>
                <a:spcPts val="0"/>
              </a:spcBef>
              <a:spcAft>
                <a:spcPts val="0"/>
              </a:spcAft>
              <a:buNone/>
              <a:defRPr sz="1800">
                <a:latin typeface="Orbitron"/>
                <a:ea typeface="Orbitron"/>
                <a:cs typeface="Orbitron"/>
                <a:sym typeface="Orbitron"/>
              </a:defRPr>
            </a:lvl5pPr>
            <a:lvl6pPr lvl="5" rtl="0">
              <a:spcBef>
                <a:spcPts val="0"/>
              </a:spcBef>
              <a:spcAft>
                <a:spcPts val="0"/>
              </a:spcAft>
              <a:buNone/>
              <a:defRPr sz="1800">
                <a:latin typeface="Orbitron"/>
                <a:ea typeface="Orbitron"/>
                <a:cs typeface="Orbitron"/>
                <a:sym typeface="Orbitron"/>
              </a:defRPr>
            </a:lvl6pPr>
            <a:lvl7pPr lvl="6" rtl="0">
              <a:spcBef>
                <a:spcPts val="0"/>
              </a:spcBef>
              <a:spcAft>
                <a:spcPts val="0"/>
              </a:spcAft>
              <a:buNone/>
              <a:defRPr sz="1800">
                <a:latin typeface="Orbitron"/>
                <a:ea typeface="Orbitron"/>
                <a:cs typeface="Orbitron"/>
                <a:sym typeface="Orbitron"/>
              </a:defRPr>
            </a:lvl7pPr>
            <a:lvl8pPr lvl="7" rtl="0">
              <a:spcBef>
                <a:spcPts val="0"/>
              </a:spcBef>
              <a:spcAft>
                <a:spcPts val="0"/>
              </a:spcAft>
              <a:buNone/>
              <a:defRPr sz="1800">
                <a:latin typeface="Orbitron"/>
                <a:ea typeface="Orbitron"/>
                <a:cs typeface="Orbitron"/>
                <a:sym typeface="Orbitron"/>
              </a:defRPr>
            </a:lvl8pPr>
            <a:lvl9pPr lvl="8" rtl="0">
              <a:spcBef>
                <a:spcPts val="0"/>
              </a:spcBef>
              <a:spcAft>
                <a:spcPts val="0"/>
              </a:spcAft>
              <a:buNone/>
              <a:defRPr sz="1800">
                <a:latin typeface="Orbitron"/>
                <a:ea typeface="Orbitron"/>
                <a:cs typeface="Orbitron"/>
                <a:sym typeface="Orbitron"/>
              </a:defRPr>
            </a:lvl9pPr>
          </a:lstStyle>
          <a:p/>
        </p:txBody>
      </p:sp>
      <p:sp>
        <p:nvSpPr>
          <p:cNvPr id="335" name="Google Shape;335;p21"/>
          <p:cNvSpPr txBox="1"/>
          <p:nvPr>
            <p:ph idx="8" type="subTitle"/>
          </p:nvPr>
        </p:nvSpPr>
        <p:spPr>
          <a:xfrm>
            <a:off x="6552875" y="3003300"/>
            <a:ext cx="1911000" cy="1079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b="1" sz="1400"/>
            </a:lvl2pPr>
            <a:lvl3pPr lvl="2" rtl="0">
              <a:spcBef>
                <a:spcPts val="0"/>
              </a:spcBef>
              <a:spcAft>
                <a:spcPts val="0"/>
              </a:spcAft>
              <a:buNone/>
              <a:defRPr b="1" sz="1400"/>
            </a:lvl3pPr>
            <a:lvl4pPr lvl="3" rtl="0">
              <a:spcBef>
                <a:spcPts val="0"/>
              </a:spcBef>
              <a:spcAft>
                <a:spcPts val="0"/>
              </a:spcAft>
              <a:buNone/>
              <a:defRPr b="1" sz="1400"/>
            </a:lvl4pPr>
            <a:lvl5pPr lvl="4" rtl="0">
              <a:spcBef>
                <a:spcPts val="0"/>
              </a:spcBef>
              <a:spcAft>
                <a:spcPts val="0"/>
              </a:spcAft>
              <a:buNone/>
              <a:defRPr b="1" sz="1400"/>
            </a:lvl5pPr>
            <a:lvl6pPr lvl="5" rtl="0">
              <a:spcBef>
                <a:spcPts val="0"/>
              </a:spcBef>
              <a:spcAft>
                <a:spcPts val="0"/>
              </a:spcAft>
              <a:buNone/>
              <a:defRPr b="1" sz="1400"/>
            </a:lvl6pPr>
            <a:lvl7pPr lvl="6" rtl="0">
              <a:spcBef>
                <a:spcPts val="0"/>
              </a:spcBef>
              <a:spcAft>
                <a:spcPts val="0"/>
              </a:spcAft>
              <a:buNone/>
              <a:defRPr b="1" sz="1400"/>
            </a:lvl7pPr>
            <a:lvl8pPr lvl="7" rtl="0">
              <a:spcBef>
                <a:spcPts val="0"/>
              </a:spcBef>
              <a:spcAft>
                <a:spcPts val="0"/>
              </a:spcAft>
              <a:buNone/>
              <a:defRPr b="1" sz="1400"/>
            </a:lvl8pPr>
            <a:lvl9pPr lvl="8" rtl="0">
              <a:spcBef>
                <a:spcPts val="0"/>
              </a:spcBef>
              <a:spcAft>
                <a:spcPts val="0"/>
              </a:spcAft>
              <a:buNone/>
              <a:defRPr b="1" sz="14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2_1_2">
    <p:spTree>
      <p:nvGrpSpPr>
        <p:cNvPr id="336" name="Shape 336"/>
        <p:cNvGrpSpPr/>
        <p:nvPr/>
      </p:nvGrpSpPr>
      <p:grpSpPr>
        <a:xfrm>
          <a:off x="0" y="0"/>
          <a:ext cx="0" cy="0"/>
          <a:chOff x="0" y="0"/>
          <a:chExt cx="0" cy="0"/>
        </a:xfrm>
      </p:grpSpPr>
      <p:sp>
        <p:nvSpPr>
          <p:cNvPr id="337" name="Google Shape;337;p22"/>
          <p:cNvSpPr/>
          <p:nvPr/>
        </p:nvSpPr>
        <p:spPr>
          <a:xfrm>
            <a:off x="0" y="3083040"/>
            <a:ext cx="9144000" cy="2060480"/>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2"/>
          <p:cNvSpPr txBox="1"/>
          <p:nvPr>
            <p:ph idx="1" type="subTitle"/>
          </p:nvPr>
        </p:nvSpPr>
        <p:spPr>
          <a:xfrm>
            <a:off x="2020825" y="2867925"/>
            <a:ext cx="2286000" cy="4206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sz="1800">
                <a:latin typeface="Orbitron"/>
                <a:ea typeface="Orbitron"/>
                <a:cs typeface="Orbitron"/>
                <a:sym typeface="Orbitron"/>
              </a:defRPr>
            </a:lvl2pPr>
            <a:lvl3pPr lvl="2" rtl="0">
              <a:spcBef>
                <a:spcPts val="0"/>
              </a:spcBef>
              <a:spcAft>
                <a:spcPts val="0"/>
              </a:spcAft>
              <a:buNone/>
              <a:defRPr sz="1800">
                <a:latin typeface="Orbitron"/>
                <a:ea typeface="Orbitron"/>
                <a:cs typeface="Orbitron"/>
                <a:sym typeface="Orbitron"/>
              </a:defRPr>
            </a:lvl3pPr>
            <a:lvl4pPr lvl="3" rtl="0">
              <a:spcBef>
                <a:spcPts val="0"/>
              </a:spcBef>
              <a:spcAft>
                <a:spcPts val="0"/>
              </a:spcAft>
              <a:buNone/>
              <a:defRPr sz="1800">
                <a:latin typeface="Orbitron"/>
                <a:ea typeface="Orbitron"/>
                <a:cs typeface="Orbitron"/>
                <a:sym typeface="Orbitron"/>
              </a:defRPr>
            </a:lvl4pPr>
            <a:lvl5pPr lvl="4" rtl="0">
              <a:spcBef>
                <a:spcPts val="0"/>
              </a:spcBef>
              <a:spcAft>
                <a:spcPts val="0"/>
              </a:spcAft>
              <a:buNone/>
              <a:defRPr sz="1800">
                <a:latin typeface="Orbitron"/>
                <a:ea typeface="Orbitron"/>
                <a:cs typeface="Orbitron"/>
                <a:sym typeface="Orbitron"/>
              </a:defRPr>
            </a:lvl5pPr>
            <a:lvl6pPr lvl="5" rtl="0">
              <a:spcBef>
                <a:spcPts val="0"/>
              </a:spcBef>
              <a:spcAft>
                <a:spcPts val="0"/>
              </a:spcAft>
              <a:buNone/>
              <a:defRPr sz="1800">
                <a:latin typeface="Orbitron"/>
                <a:ea typeface="Orbitron"/>
                <a:cs typeface="Orbitron"/>
                <a:sym typeface="Orbitron"/>
              </a:defRPr>
            </a:lvl6pPr>
            <a:lvl7pPr lvl="6" rtl="0">
              <a:spcBef>
                <a:spcPts val="0"/>
              </a:spcBef>
              <a:spcAft>
                <a:spcPts val="0"/>
              </a:spcAft>
              <a:buNone/>
              <a:defRPr sz="1800">
                <a:latin typeface="Orbitron"/>
                <a:ea typeface="Orbitron"/>
                <a:cs typeface="Orbitron"/>
                <a:sym typeface="Orbitron"/>
              </a:defRPr>
            </a:lvl7pPr>
            <a:lvl8pPr lvl="7" rtl="0">
              <a:spcBef>
                <a:spcPts val="0"/>
              </a:spcBef>
              <a:spcAft>
                <a:spcPts val="0"/>
              </a:spcAft>
              <a:buNone/>
              <a:defRPr sz="1800">
                <a:latin typeface="Orbitron"/>
                <a:ea typeface="Orbitron"/>
                <a:cs typeface="Orbitron"/>
                <a:sym typeface="Orbitron"/>
              </a:defRPr>
            </a:lvl8pPr>
            <a:lvl9pPr lvl="8" rtl="0">
              <a:spcBef>
                <a:spcPts val="0"/>
              </a:spcBef>
              <a:spcAft>
                <a:spcPts val="0"/>
              </a:spcAft>
              <a:buNone/>
              <a:defRPr sz="1800">
                <a:latin typeface="Orbitron"/>
                <a:ea typeface="Orbitron"/>
                <a:cs typeface="Orbitron"/>
                <a:sym typeface="Orbitron"/>
              </a:defRPr>
            </a:lvl9pPr>
          </a:lstStyle>
          <a:p/>
        </p:txBody>
      </p:sp>
      <p:sp>
        <p:nvSpPr>
          <p:cNvPr id="339" name="Google Shape;339;p22"/>
          <p:cNvSpPr txBox="1"/>
          <p:nvPr>
            <p:ph idx="2" type="subTitle"/>
          </p:nvPr>
        </p:nvSpPr>
        <p:spPr>
          <a:xfrm>
            <a:off x="2020825" y="3180759"/>
            <a:ext cx="2286000" cy="778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340" name="Google Shape;340;p22"/>
          <p:cNvSpPr txBox="1"/>
          <p:nvPr>
            <p:ph idx="3" type="subTitle"/>
          </p:nvPr>
        </p:nvSpPr>
        <p:spPr>
          <a:xfrm>
            <a:off x="5677600" y="2867925"/>
            <a:ext cx="2286000" cy="4206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sz="1800">
                <a:latin typeface="Orbitron"/>
                <a:ea typeface="Orbitron"/>
                <a:cs typeface="Orbitron"/>
                <a:sym typeface="Orbitron"/>
              </a:defRPr>
            </a:lvl2pPr>
            <a:lvl3pPr lvl="2" rtl="0">
              <a:spcBef>
                <a:spcPts val="0"/>
              </a:spcBef>
              <a:spcAft>
                <a:spcPts val="0"/>
              </a:spcAft>
              <a:buNone/>
              <a:defRPr sz="1800">
                <a:latin typeface="Orbitron"/>
                <a:ea typeface="Orbitron"/>
                <a:cs typeface="Orbitron"/>
                <a:sym typeface="Orbitron"/>
              </a:defRPr>
            </a:lvl3pPr>
            <a:lvl4pPr lvl="3" rtl="0">
              <a:spcBef>
                <a:spcPts val="0"/>
              </a:spcBef>
              <a:spcAft>
                <a:spcPts val="0"/>
              </a:spcAft>
              <a:buNone/>
              <a:defRPr sz="1800">
                <a:latin typeface="Orbitron"/>
                <a:ea typeface="Orbitron"/>
                <a:cs typeface="Orbitron"/>
                <a:sym typeface="Orbitron"/>
              </a:defRPr>
            </a:lvl4pPr>
            <a:lvl5pPr lvl="4" rtl="0">
              <a:spcBef>
                <a:spcPts val="0"/>
              </a:spcBef>
              <a:spcAft>
                <a:spcPts val="0"/>
              </a:spcAft>
              <a:buNone/>
              <a:defRPr sz="1800">
                <a:latin typeface="Orbitron"/>
                <a:ea typeface="Orbitron"/>
                <a:cs typeface="Orbitron"/>
                <a:sym typeface="Orbitron"/>
              </a:defRPr>
            </a:lvl5pPr>
            <a:lvl6pPr lvl="5" rtl="0">
              <a:spcBef>
                <a:spcPts val="0"/>
              </a:spcBef>
              <a:spcAft>
                <a:spcPts val="0"/>
              </a:spcAft>
              <a:buNone/>
              <a:defRPr sz="1800">
                <a:latin typeface="Orbitron"/>
                <a:ea typeface="Orbitron"/>
                <a:cs typeface="Orbitron"/>
                <a:sym typeface="Orbitron"/>
              </a:defRPr>
            </a:lvl6pPr>
            <a:lvl7pPr lvl="6" rtl="0">
              <a:spcBef>
                <a:spcPts val="0"/>
              </a:spcBef>
              <a:spcAft>
                <a:spcPts val="0"/>
              </a:spcAft>
              <a:buNone/>
              <a:defRPr sz="1800">
                <a:latin typeface="Orbitron"/>
                <a:ea typeface="Orbitron"/>
                <a:cs typeface="Orbitron"/>
                <a:sym typeface="Orbitron"/>
              </a:defRPr>
            </a:lvl7pPr>
            <a:lvl8pPr lvl="7" rtl="0">
              <a:spcBef>
                <a:spcPts val="0"/>
              </a:spcBef>
              <a:spcAft>
                <a:spcPts val="0"/>
              </a:spcAft>
              <a:buNone/>
              <a:defRPr sz="1800">
                <a:latin typeface="Orbitron"/>
                <a:ea typeface="Orbitron"/>
                <a:cs typeface="Orbitron"/>
                <a:sym typeface="Orbitron"/>
              </a:defRPr>
            </a:lvl8pPr>
            <a:lvl9pPr lvl="8" rtl="0">
              <a:spcBef>
                <a:spcPts val="0"/>
              </a:spcBef>
              <a:spcAft>
                <a:spcPts val="0"/>
              </a:spcAft>
              <a:buNone/>
              <a:defRPr sz="1800">
                <a:latin typeface="Orbitron"/>
                <a:ea typeface="Orbitron"/>
                <a:cs typeface="Orbitron"/>
                <a:sym typeface="Orbitron"/>
              </a:defRPr>
            </a:lvl9pPr>
          </a:lstStyle>
          <a:p/>
        </p:txBody>
      </p:sp>
      <p:sp>
        <p:nvSpPr>
          <p:cNvPr id="341" name="Google Shape;341;p22"/>
          <p:cNvSpPr txBox="1"/>
          <p:nvPr>
            <p:ph idx="4" type="subTitle"/>
          </p:nvPr>
        </p:nvSpPr>
        <p:spPr>
          <a:xfrm>
            <a:off x="5677600" y="3180759"/>
            <a:ext cx="2286000" cy="778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342" name="Google Shape;342;p22"/>
          <p:cNvSpPr txBox="1"/>
          <p:nvPr>
            <p:ph idx="5" type="subTitle"/>
          </p:nvPr>
        </p:nvSpPr>
        <p:spPr>
          <a:xfrm>
            <a:off x="2020825" y="1583600"/>
            <a:ext cx="2286000" cy="4206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sz="1800">
                <a:latin typeface="Orbitron"/>
                <a:ea typeface="Orbitron"/>
                <a:cs typeface="Orbitron"/>
                <a:sym typeface="Orbitron"/>
              </a:defRPr>
            </a:lvl2pPr>
            <a:lvl3pPr lvl="2" rtl="0">
              <a:spcBef>
                <a:spcPts val="0"/>
              </a:spcBef>
              <a:spcAft>
                <a:spcPts val="0"/>
              </a:spcAft>
              <a:buNone/>
              <a:defRPr sz="1800">
                <a:latin typeface="Orbitron"/>
                <a:ea typeface="Orbitron"/>
                <a:cs typeface="Orbitron"/>
                <a:sym typeface="Orbitron"/>
              </a:defRPr>
            </a:lvl3pPr>
            <a:lvl4pPr lvl="3" rtl="0">
              <a:spcBef>
                <a:spcPts val="0"/>
              </a:spcBef>
              <a:spcAft>
                <a:spcPts val="0"/>
              </a:spcAft>
              <a:buNone/>
              <a:defRPr sz="1800">
                <a:latin typeface="Orbitron"/>
                <a:ea typeface="Orbitron"/>
                <a:cs typeface="Orbitron"/>
                <a:sym typeface="Orbitron"/>
              </a:defRPr>
            </a:lvl4pPr>
            <a:lvl5pPr lvl="4" rtl="0">
              <a:spcBef>
                <a:spcPts val="0"/>
              </a:spcBef>
              <a:spcAft>
                <a:spcPts val="0"/>
              </a:spcAft>
              <a:buNone/>
              <a:defRPr sz="1800">
                <a:latin typeface="Orbitron"/>
                <a:ea typeface="Orbitron"/>
                <a:cs typeface="Orbitron"/>
                <a:sym typeface="Orbitron"/>
              </a:defRPr>
            </a:lvl5pPr>
            <a:lvl6pPr lvl="5" rtl="0">
              <a:spcBef>
                <a:spcPts val="0"/>
              </a:spcBef>
              <a:spcAft>
                <a:spcPts val="0"/>
              </a:spcAft>
              <a:buNone/>
              <a:defRPr sz="1800">
                <a:latin typeface="Orbitron"/>
                <a:ea typeface="Orbitron"/>
                <a:cs typeface="Orbitron"/>
                <a:sym typeface="Orbitron"/>
              </a:defRPr>
            </a:lvl6pPr>
            <a:lvl7pPr lvl="6" rtl="0">
              <a:spcBef>
                <a:spcPts val="0"/>
              </a:spcBef>
              <a:spcAft>
                <a:spcPts val="0"/>
              </a:spcAft>
              <a:buNone/>
              <a:defRPr sz="1800">
                <a:latin typeface="Orbitron"/>
                <a:ea typeface="Orbitron"/>
                <a:cs typeface="Orbitron"/>
                <a:sym typeface="Orbitron"/>
              </a:defRPr>
            </a:lvl7pPr>
            <a:lvl8pPr lvl="7" rtl="0">
              <a:spcBef>
                <a:spcPts val="0"/>
              </a:spcBef>
              <a:spcAft>
                <a:spcPts val="0"/>
              </a:spcAft>
              <a:buNone/>
              <a:defRPr sz="1800">
                <a:latin typeface="Orbitron"/>
                <a:ea typeface="Orbitron"/>
                <a:cs typeface="Orbitron"/>
                <a:sym typeface="Orbitron"/>
              </a:defRPr>
            </a:lvl8pPr>
            <a:lvl9pPr lvl="8" rtl="0">
              <a:spcBef>
                <a:spcPts val="0"/>
              </a:spcBef>
              <a:spcAft>
                <a:spcPts val="0"/>
              </a:spcAft>
              <a:buNone/>
              <a:defRPr sz="1800">
                <a:latin typeface="Orbitron"/>
                <a:ea typeface="Orbitron"/>
                <a:cs typeface="Orbitron"/>
                <a:sym typeface="Orbitron"/>
              </a:defRPr>
            </a:lvl9pPr>
          </a:lstStyle>
          <a:p/>
        </p:txBody>
      </p:sp>
      <p:sp>
        <p:nvSpPr>
          <p:cNvPr id="343" name="Google Shape;343;p22"/>
          <p:cNvSpPr txBox="1"/>
          <p:nvPr>
            <p:ph idx="6" type="subTitle"/>
          </p:nvPr>
        </p:nvSpPr>
        <p:spPr>
          <a:xfrm>
            <a:off x="2020825" y="1896431"/>
            <a:ext cx="2286000" cy="778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344" name="Google Shape;344;p22"/>
          <p:cNvSpPr txBox="1"/>
          <p:nvPr>
            <p:ph idx="7" type="subTitle"/>
          </p:nvPr>
        </p:nvSpPr>
        <p:spPr>
          <a:xfrm>
            <a:off x="5677600" y="1583600"/>
            <a:ext cx="2286000" cy="4206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sz="1800">
                <a:latin typeface="Orbitron"/>
                <a:ea typeface="Orbitron"/>
                <a:cs typeface="Orbitron"/>
                <a:sym typeface="Orbitron"/>
              </a:defRPr>
            </a:lvl2pPr>
            <a:lvl3pPr lvl="2" rtl="0">
              <a:spcBef>
                <a:spcPts val="0"/>
              </a:spcBef>
              <a:spcAft>
                <a:spcPts val="0"/>
              </a:spcAft>
              <a:buNone/>
              <a:defRPr sz="1800">
                <a:latin typeface="Orbitron"/>
                <a:ea typeface="Orbitron"/>
                <a:cs typeface="Orbitron"/>
                <a:sym typeface="Orbitron"/>
              </a:defRPr>
            </a:lvl3pPr>
            <a:lvl4pPr lvl="3" rtl="0">
              <a:spcBef>
                <a:spcPts val="0"/>
              </a:spcBef>
              <a:spcAft>
                <a:spcPts val="0"/>
              </a:spcAft>
              <a:buNone/>
              <a:defRPr sz="1800">
                <a:latin typeface="Orbitron"/>
                <a:ea typeface="Orbitron"/>
                <a:cs typeface="Orbitron"/>
                <a:sym typeface="Orbitron"/>
              </a:defRPr>
            </a:lvl4pPr>
            <a:lvl5pPr lvl="4" rtl="0">
              <a:spcBef>
                <a:spcPts val="0"/>
              </a:spcBef>
              <a:spcAft>
                <a:spcPts val="0"/>
              </a:spcAft>
              <a:buNone/>
              <a:defRPr sz="1800">
                <a:latin typeface="Orbitron"/>
                <a:ea typeface="Orbitron"/>
                <a:cs typeface="Orbitron"/>
                <a:sym typeface="Orbitron"/>
              </a:defRPr>
            </a:lvl5pPr>
            <a:lvl6pPr lvl="5" rtl="0">
              <a:spcBef>
                <a:spcPts val="0"/>
              </a:spcBef>
              <a:spcAft>
                <a:spcPts val="0"/>
              </a:spcAft>
              <a:buNone/>
              <a:defRPr sz="1800">
                <a:latin typeface="Orbitron"/>
                <a:ea typeface="Orbitron"/>
                <a:cs typeface="Orbitron"/>
                <a:sym typeface="Orbitron"/>
              </a:defRPr>
            </a:lvl6pPr>
            <a:lvl7pPr lvl="6" rtl="0">
              <a:spcBef>
                <a:spcPts val="0"/>
              </a:spcBef>
              <a:spcAft>
                <a:spcPts val="0"/>
              </a:spcAft>
              <a:buNone/>
              <a:defRPr sz="1800">
                <a:latin typeface="Orbitron"/>
                <a:ea typeface="Orbitron"/>
                <a:cs typeface="Orbitron"/>
                <a:sym typeface="Orbitron"/>
              </a:defRPr>
            </a:lvl7pPr>
            <a:lvl8pPr lvl="7" rtl="0">
              <a:spcBef>
                <a:spcPts val="0"/>
              </a:spcBef>
              <a:spcAft>
                <a:spcPts val="0"/>
              </a:spcAft>
              <a:buNone/>
              <a:defRPr sz="1800">
                <a:latin typeface="Orbitron"/>
                <a:ea typeface="Orbitron"/>
                <a:cs typeface="Orbitron"/>
                <a:sym typeface="Orbitron"/>
              </a:defRPr>
            </a:lvl8pPr>
            <a:lvl9pPr lvl="8" rtl="0">
              <a:spcBef>
                <a:spcPts val="0"/>
              </a:spcBef>
              <a:spcAft>
                <a:spcPts val="0"/>
              </a:spcAft>
              <a:buNone/>
              <a:defRPr sz="1800">
                <a:latin typeface="Orbitron"/>
                <a:ea typeface="Orbitron"/>
                <a:cs typeface="Orbitron"/>
                <a:sym typeface="Orbitron"/>
              </a:defRPr>
            </a:lvl9pPr>
          </a:lstStyle>
          <a:p/>
        </p:txBody>
      </p:sp>
      <p:sp>
        <p:nvSpPr>
          <p:cNvPr id="345" name="Google Shape;345;p22"/>
          <p:cNvSpPr txBox="1"/>
          <p:nvPr>
            <p:ph idx="8" type="subTitle"/>
          </p:nvPr>
        </p:nvSpPr>
        <p:spPr>
          <a:xfrm>
            <a:off x="5677600" y="1896431"/>
            <a:ext cx="2286000" cy="778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346" name="Google Shape;346;p22"/>
          <p:cNvSpPr txBox="1"/>
          <p:nvPr>
            <p:ph type="title"/>
          </p:nvPr>
        </p:nvSpPr>
        <p:spPr>
          <a:xfrm>
            <a:off x="816300" y="683150"/>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7" name="Google Shape;347;p22"/>
          <p:cNvSpPr txBox="1"/>
          <p:nvPr>
            <p:ph hasCustomPrompt="1" idx="9" type="title"/>
          </p:nvPr>
        </p:nvSpPr>
        <p:spPr>
          <a:xfrm>
            <a:off x="1185825" y="1945600"/>
            <a:ext cx="7659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348" name="Google Shape;348;p22"/>
          <p:cNvSpPr txBox="1"/>
          <p:nvPr>
            <p:ph hasCustomPrompt="1" idx="13" type="title"/>
          </p:nvPr>
        </p:nvSpPr>
        <p:spPr>
          <a:xfrm>
            <a:off x="1185825" y="3236950"/>
            <a:ext cx="7659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349" name="Google Shape;349;p22"/>
          <p:cNvSpPr txBox="1"/>
          <p:nvPr>
            <p:ph hasCustomPrompt="1" idx="14" type="title"/>
          </p:nvPr>
        </p:nvSpPr>
        <p:spPr>
          <a:xfrm>
            <a:off x="4841000" y="1945600"/>
            <a:ext cx="7659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350" name="Google Shape;350;p22"/>
          <p:cNvSpPr txBox="1"/>
          <p:nvPr>
            <p:ph hasCustomPrompt="1" idx="15" type="title"/>
          </p:nvPr>
        </p:nvSpPr>
        <p:spPr>
          <a:xfrm>
            <a:off x="4841000" y="3236950"/>
            <a:ext cx="7659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_COLUMN_TEXT_1">
    <p:spTree>
      <p:nvGrpSpPr>
        <p:cNvPr id="351" name="Shape 351"/>
        <p:cNvGrpSpPr/>
        <p:nvPr/>
      </p:nvGrpSpPr>
      <p:grpSpPr>
        <a:xfrm>
          <a:off x="0" y="0"/>
          <a:ext cx="0" cy="0"/>
          <a:chOff x="0" y="0"/>
          <a:chExt cx="0" cy="0"/>
        </a:xfrm>
      </p:grpSpPr>
      <p:sp>
        <p:nvSpPr>
          <p:cNvPr id="352" name="Google Shape;352;p23"/>
          <p:cNvSpPr/>
          <p:nvPr/>
        </p:nvSpPr>
        <p:spPr>
          <a:xfrm rot="10800000">
            <a:off x="0" y="99"/>
            <a:ext cx="9144000" cy="1626974"/>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3"/>
          <p:cNvSpPr/>
          <p:nvPr/>
        </p:nvSpPr>
        <p:spPr>
          <a:xfrm>
            <a:off x="0" y="3516549"/>
            <a:ext cx="9144000" cy="1626974"/>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3"/>
          <p:cNvSpPr txBox="1"/>
          <p:nvPr>
            <p:ph type="title"/>
          </p:nvPr>
        </p:nvSpPr>
        <p:spPr>
          <a:xfrm>
            <a:off x="2760225" y="1363150"/>
            <a:ext cx="3621000" cy="1060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55" name="Google Shape;355;p23"/>
          <p:cNvSpPr txBox="1"/>
          <p:nvPr>
            <p:ph idx="1" type="subTitle"/>
          </p:nvPr>
        </p:nvSpPr>
        <p:spPr>
          <a:xfrm>
            <a:off x="2903250" y="2530789"/>
            <a:ext cx="3337500" cy="1216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b="1" sz="1600"/>
            </a:lvl2pPr>
            <a:lvl3pPr lvl="2" rtl="0" algn="ctr">
              <a:spcBef>
                <a:spcPts val="0"/>
              </a:spcBef>
              <a:spcAft>
                <a:spcPts val="0"/>
              </a:spcAft>
              <a:buNone/>
              <a:defRPr b="1" sz="1600"/>
            </a:lvl3pPr>
            <a:lvl4pPr lvl="3" rtl="0" algn="ctr">
              <a:spcBef>
                <a:spcPts val="0"/>
              </a:spcBef>
              <a:spcAft>
                <a:spcPts val="0"/>
              </a:spcAft>
              <a:buNone/>
              <a:defRPr b="1" sz="1600"/>
            </a:lvl4pPr>
            <a:lvl5pPr lvl="4" rtl="0" algn="ctr">
              <a:spcBef>
                <a:spcPts val="0"/>
              </a:spcBef>
              <a:spcAft>
                <a:spcPts val="0"/>
              </a:spcAft>
              <a:buNone/>
              <a:defRPr b="1" sz="1600"/>
            </a:lvl5pPr>
            <a:lvl6pPr lvl="5" rtl="0" algn="ctr">
              <a:spcBef>
                <a:spcPts val="0"/>
              </a:spcBef>
              <a:spcAft>
                <a:spcPts val="0"/>
              </a:spcAft>
              <a:buNone/>
              <a:defRPr b="1" sz="1600"/>
            </a:lvl6pPr>
            <a:lvl7pPr lvl="6" rtl="0" algn="ctr">
              <a:spcBef>
                <a:spcPts val="0"/>
              </a:spcBef>
              <a:spcAft>
                <a:spcPts val="0"/>
              </a:spcAft>
              <a:buNone/>
              <a:defRPr b="1" sz="1600"/>
            </a:lvl7pPr>
            <a:lvl8pPr lvl="7" rtl="0" algn="ctr">
              <a:spcBef>
                <a:spcPts val="0"/>
              </a:spcBef>
              <a:spcAft>
                <a:spcPts val="0"/>
              </a:spcAft>
              <a:buNone/>
              <a:defRPr b="1" sz="1600"/>
            </a:lvl8pPr>
            <a:lvl9pPr lvl="8" rtl="0" algn="ctr">
              <a:spcBef>
                <a:spcPts val="0"/>
              </a:spcBef>
              <a:spcAft>
                <a:spcPts val="0"/>
              </a:spcAft>
              <a:buNone/>
              <a:defRPr b="1" sz="16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ONLY_1_1">
    <p:spTree>
      <p:nvGrpSpPr>
        <p:cNvPr id="356" name="Shape 356"/>
        <p:cNvGrpSpPr/>
        <p:nvPr/>
      </p:nvGrpSpPr>
      <p:grpSpPr>
        <a:xfrm>
          <a:off x="0" y="0"/>
          <a:ext cx="0" cy="0"/>
          <a:chOff x="0" y="0"/>
          <a:chExt cx="0" cy="0"/>
        </a:xfrm>
      </p:grpSpPr>
      <p:sp>
        <p:nvSpPr>
          <p:cNvPr id="357" name="Google Shape;357;p24"/>
          <p:cNvSpPr/>
          <p:nvPr/>
        </p:nvSpPr>
        <p:spPr>
          <a:xfrm rot="10800000">
            <a:off x="0" y="-10"/>
            <a:ext cx="9144000" cy="2060480"/>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4"/>
          <p:cNvSpPr txBox="1"/>
          <p:nvPr>
            <p:ph type="title"/>
          </p:nvPr>
        </p:nvSpPr>
        <p:spPr>
          <a:xfrm>
            <a:off x="713100" y="1944000"/>
            <a:ext cx="3208500" cy="12555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b="1"/>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59" name="Google Shape;359;p24"/>
          <p:cNvSpPr txBox="1"/>
          <p:nvPr>
            <p:ph idx="1" type="subTitle"/>
          </p:nvPr>
        </p:nvSpPr>
        <p:spPr>
          <a:xfrm>
            <a:off x="3546300" y="3195544"/>
            <a:ext cx="1975200" cy="4023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1800">
                <a:latin typeface="Orbitron"/>
                <a:ea typeface="Orbitron"/>
                <a:cs typeface="Orbitron"/>
                <a:sym typeface="Orbitron"/>
              </a:defRPr>
            </a:lvl1pPr>
            <a:lvl2pPr lvl="1" rtl="0" algn="ctr">
              <a:spcBef>
                <a:spcPts val="0"/>
              </a:spcBef>
              <a:spcAft>
                <a:spcPts val="0"/>
              </a:spcAft>
              <a:buNone/>
              <a:defRPr sz="1800">
                <a:latin typeface="Orbitron"/>
                <a:ea typeface="Orbitron"/>
                <a:cs typeface="Orbitron"/>
                <a:sym typeface="Orbitron"/>
              </a:defRPr>
            </a:lvl2pPr>
            <a:lvl3pPr lvl="2" rtl="0" algn="ctr">
              <a:spcBef>
                <a:spcPts val="0"/>
              </a:spcBef>
              <a:spcAft>
                <a:spcPts val="0"/>
              </a:spcAft>
              <a:buNone/>
              <a:defRPr sz="1800">
                <a:latin typeface="Orbitron"/>
                <a:ea typeface="Orbitron"/>
                <a:cs typeface="Orbitron"/>
                <a:sym typeface="Orbitron"/>
              </a:defRPr>
            </a:lvl3pPr>
            <a:lvl4pPr lvl="3" rtl="0" algn="ctr">
              <a:spcBef>
                <a:spcPts val="0"/>
              </a:spcBef>
              <a:spcAft>
                <a:spcPts val="0"/>
              </a:spcAft>
              <a:buNone/>
              <a:defRPr sz="1800">
                <a:latin typeface="Orbitron"/>
                <a:ea typeface="Orbitron"/>
                <a:cs typeface="Orbitron"/>
                <a:sym typeface="Orbitron"/>
              </a:defRPr>
            </a:lvl4pPr>
            <a:lvl5pPr lvl="4" rtl="0" algn="ctr">
              <a:spcBef>
                <a:spcPts val="0"/>
              </a:spcBef>
              <a:spcAft>
                <a:spcPts val="0"/>
              </a:spcAft>
              <a:buNone/>
              <a:defRPr sz="1800">
                <a:latin typeface="Orbitron"/>
                <a:ea typeface="Orbitron"/>
                <a:cs typeface="Orbitron"/>
                <a:sym typeface="Orbitron"/>
              </a:defRPr>
            </a:lvl5pPr>
            <a:lvl6pPr lvl="5" rtl="0" algn="ctr">
              <a:spcBef>
                <a:spcPts val="0"/>
              </a:spcBef>
              <a:spcAft>
                <a:spcPts val="0"/>
              </a:spcAft>
              <a:buNone/>
              <a:defRPr sz="1800">
                <a:latin typeface="Orbitron"/>
                <a:ea typeface="Orbitron"/>
                <a:cs typeface="Orbitron"/>
                <a:sym typeface="Orbitron"/>
              </a:defRPr>
            </a:lvl6pPr>
            <a:lvl7pPr lvl="6" rtl="0" algn="ctr">
              <a:spcBef>
                <a:spcPts val="0"/>
              </a:spcBef>
              <a:spcAft>
                <a:spcPts val="0"/>
              </a:spcAft>
              <a:buNone/>
              <a:defRPr sz="1800">
                <a:latin typeface="Orbitron"/>
                <a:ea typeface="Orbitron"/>
                <a:cs typeface="Orbitron"/>
                <a:sym typeface="Orbitron"/>
              </a:defRPr>
            </a:lvl7pPr>
            <a:lvl8pPr lvl="7" rtl="0" algn="ctr">
              <a:spcBef>
                <a:spcPts val="0"/>
              </a:spcBef>
              <a:spcAft>
                <a:spcPts val="0"/>
              </a:spcAft>
              <a:buNone/>
              <a:defRPr sz="1800">
                <a:latin typeface="Orbitron"/>
                <a:ea typeface="Orbitron"/>
                <a:cs typeface="Orbitron"/>
                <a:sym typeface="Orbitron"/>
              </a:defRPr>
            </a:lvl8pPr>
            <a:lvl9pPr lvl="8" rtl="0" algn="ctr">
              <a:spcBef>
                <a:spcPts val="0"/>
              </a:spcBef>
              <a:spcAft>
                <a:spcPts val="0"/>
              </a:spcAft>
              <a:buNone/>
              <a:defRPr sz="1800">
                <a:latin typeface="Orbitron"/>
                <a:ea typeface="Orbitron"/>
                <a:cs typeface="Orbitron"/>
                <a:sym typeface="Orbitron"/>
              </a:defRPr>
            </a:lvl9pPr>
          </a:lstStyle>
          <a:p/>
        </p:txBody>
      </p:sp>
      <p:sp>
        <p:nvSpPr>
          <p:cNvPr id="360" name="Google Shape;360;p24"/>
          <p:cNvSpPr txBox="1"/>
          <p:nvPr>
            <p:ph idx="2" type="subTitle"/>
          </p:nvPr>
        </p:nvSpPr>
        <p:spPr>
          <a:xfrm>
            <a:off x="3546300" y="3503365"/>
            <a:ext cx="1975200" cy="594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b="1" sz="1400"/>
            </a:lvl2pPr>
            <a:lvl3pPr lvl="2" rtl="0" algn="ctr">
              <a:spcBef>
                <a:spcPts val="0"/>
              </a:spcBef>
              <a:spcAft>
                <a:spcPts val="0"/>
              </a:spcAft>
              <a:buNone/>
              <a:defRPr b="1" sz="1400"/>
            </a:lvl3pPr>
            <a:lvl4pPr lvl="3" rtl="0" algn="ctr">
              <a:spcBef>
                <a:spcPts val="0"/>
              </a:spcBef>
              <a:spcAft>
                <a:spcPts val="0"/>
              </a:spcAft>
              <a:buNone/>
              <a:defRPr b="1" sz="1400"/>
            </a:lvl4pPr>
            <a:lvl5pPr lvl="4" rtl="0" algn="ctr">
              <a:spcBef>
                <a:spcPts val="0"/>
              </a:spcBef>
              <a:spcAft>
                <a:spcPts val="0"/>
              </a:spcAft>
              <a:buNone/>
              <a:defRPr b="1" sz="1400"/>
            </a:lvl5pPr>
            <a:lvl6pPr lvl="5" rtl="0" algn="ctr">
              <a:spcBef>
                <a:spcPts val="0"/>
              </a:spcBef>
              <a:spcAft>
                <a:spcPts val="0"/>
              </a:spcAft>
              <a:buNone/>
              <a:defRPr b="1" sz="1400"/>
            </a:lvl6pPr>
            <a:lvl7pPr lvl="6" rtl="0" algn="ctr">
              <a:spcBef>
                <a:spcPts val="0"/>
              </a:spcBef>
              <a:spcAft>
                <a:spcPts val="0"/>
              </a:spcAft>
              <a:buNone/>
              <a:defRPr b="1" sz="1400"/>
            </a:lvl7pPr>
            <a:lvl8pPr lvl="7" rtl="0" algn="ctr">
              <a:spcBef>
                <a:spcPts val="0"/>
              </a:spcBef>
              <a:spcAft>
                <a:spcPts val="0"/>
              </a:spcAft>
              <a:buNone/>
              <a:defRPr b="1" sz="1400"/>
            </a:lvl8pPr>
            <a:lvl9pPr lvl="8" rtl="0" algn="ctr">
              <a:spcBef>
                <a:spcPts val="0"/>
              </a:spcBef>
              <a:spcAft>
                <a:spcPts val="0"/>
              </a:spcAft>
              <a:buNone/>
              <a:defRPr b="1" sz="1400"/>
            </a:lvl9pPr>
          </a:lstStyle>
          <a:p/>
        </p:txBody>
      </p:sp>
      <p:sp>
        <p:nvSpPr>
          <p:cNvPr id="361" name="Google Shape;361;p24"/>
          <p:cNvSpPr txBox="1"/>
          <p:nvPr>
            <p:ph idx="3" type="subTitle"/>
          </p:nvPr>
        </p:nvSpPr>
        <p:spPr>
          <a:xfrm>
            <a:off x="6322975" y="3195544"/>
            <a:ext cx="1975200" cy="4023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1800">
                <a:latin typeface="Orbitron"/>
                <a:ea typeface="Orbitron"/>
                <a:cs typeface="Orbitron"/>
                <a:sym typeface="Orbitron"/>
              </a:defRPr>
            </a:lvl1pPr>
            <a:lvl2pPr lvl="1" rtl="0" algn="ctr">
              <a:spcBef>
                <a:spcPts val="0"/>
              </a:spcBef>
              <a:spcAft>
                <a:spcPts val="0"/>
              </a:spcAft>
              <a:buNone/>
              <a:defRPr sz="1800">
                <a:latin typeface="Orbitron"/>
                <a:ea typeface="Orbitron"/>
                <a:cs typeface="Orbitron"/>
                <a:sym typeface="Orbitron"/>
              </a:defRPr>
            </a:lvl2pPr>
            <a:lvl3pPr lvl="2" rtl="0" algn="ctr">
              <a:spcBef>
                <a:spcPts val="0"/>
              </a:spcBef>
              <a:spcAft>
                <a:spcPts val="0"/>
              </a:spcAft>
              <a:buNone/>
              <a:defRPr sz="1800">
                <a:latin typeface="Orbitron"/>
                <a:ea typeface="Orbitron"/>
                <a:cs typeface="Orbitron"/>
                <a:sym typeface="Orbitron"/>
              </a:defRPr>
            </a:lvl3pPr>
            <a:lvl4pPr lvl="3" rtl="0" algn="ctr">
              <a:spcBef>
                <a:spcPts val="0"/>
              </a:spcBef>
              <a:spcAft>
                <a:spcPts val="0"/>
              </a:spcAft>
              <a:buNone/>
              <a:defRPr sz="1800">
                <a:latin typeface="Orbitron"/>
                <a:ea typeface="Orbitron"/>
                <a:cs typeface="Orbitron"/>
                <a:sym typeface="Orbitron"/>
              </a:defRPr>
            </a:lvl4pPr>
            <a:lvl5pPr lvl="4" rtl="0" algn="ctr">
              <a:spcBef>
                <a:spcPts val="0"/>
              </a:spcBef>
              <a:spcAft>
                <a:spcPts val="0"/>
              </a:spcAft>
              <a:buNone/>
              <a:defRPr sz="1800">
                <a:latin typeface="Orbitron"/>
                <a:ea typeface="Orbitron"/>
                <a:cs typeface="Orbitron"/>
                <a:sym typeface="Orbitron"/>
              </a:defRPr>
            </a:lvl5pPr>
            <a:lvl6pPr lvl="5" rtl="0" algn="ctr">
              <a:spcBef>
                <a:spcPts val="0"/>
              </a:spcBef>
              <a:spcAft>
                <a:spcPts val="0"/>
              </a:spcAft>
              <a:buNone/>
              <a:defRPr sz="1800">
                <a:latin typeface="Orbitron"/>
                <a:ea typeface="Orbitron"/>
                <a:cs typeface="Orbitron"/>
                <a:sym typeface="Orbitron"/>
              </a:defRPr>
            </a:lvl6pPr>
            <a:lvl7pPr lvl="6" rtl="0" algn="ctr">
              <a:spcBef>
                <a:spcPts val="0"/>
              </a:spcBef>
              <a:spcAft>
                <a:spcPts val="0"/>
              </a:spcAft>
              <a:buNone/>
              <a:defRPr sz="1800">
                <a:latin typeface="Orbitron"/>
                <a:ea typeface="Orbitron"/>
                <a:cs typeface="Orbitron"/>
                <a:sym typeface="Orbitron"/>
              </a:defRPr>
            </a:lvl7pPr>
            <a:lvl8pPr lvl="7" rtl="0" algn="ctr">
              <a:spcBef>
                <a:spcPts val="0"/>
              </a:spcBef>
              <a:spcAft>
                <a:spcPts val="0"/>
              </a:spcAft>
              <a:buNone/>
              <a:defRPr sz="1800">
                <a:latin typeface="Orbitron"/>
                <a:ea typeface="Orbitron"/>
                <a:cs typeface="Orbitron"/>
                <a:sym typeface="Orbitron"/>
              </a:defRPr>
            </a:lvl8pPr>
            <a:lvl9pPr lvl="8" rtl="0" algn="ctr">
              <a:spcBef>
                <a:spcPts val="0"/>
              </a:spcBef>
              <a:spcAft>
                <a:spcPts val="0"/>
              </a:spcAft>
              <a:buNone/>
              <a:defRPr sz="1800">
                <a:latin typeface="Orbitron"/>
                <a:ea typeface="Orbitron"/>
                <a:cs typeface="Orbitron"/>
                <a:sym typeface="Orbitron"/>
              </a:defRPr>
            </a:lvl9pPr>
          </a:lstStyle>
          <a:p/>
        </p:txBody>
      </p:sp>
      <p:sp>
        <p:nvSpPr>
          <p:cNvPr id="362" name="Google Shape;362;p24"/>
          <p:cNvSpPr txBox="1"/>
          <p:nvPr>
            <p:ph idx="4" type="subTitle"/>
          </p:nvPr>
        </p:nvSpPr>
        <p:spPr>
          <a:xfrm>
            <a:off x="6322975" y="3503365"/>
            <a:ext cx="1975200" cy="594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b="1" sz="1400"/>
            </a:lvl2pPr>
            <a:lvl3pPr lvl="2" rtl="0" algn="ctr">
              <a:spcBef>
                <a:spcPts val="0"/>
              </a:spcBef>
              <a:spcAft>
                <a:spcPts val="0"/>
              </a:spcAft>
              <a:buNone/>
              <a:defRPr b="1" sz="1400"/>
            </a:lvl3pPr>
            <a:lvl4pPr lvl="3" rtl="0" algn="ctr">
              <a:spcBef>
                <a:spcPts val="0"/>
              </a:spcBef>
              <a:spcAft>
                <a:spcPts val="0"/>
              </a:spcAft>
              <a:buNone/>
              <a:defRPr b="1" sz="1400"/>
            </a:lvl4pPr>
            <a:lvl5pPr lvl="4" rtl="0" algn="ctr">
              <a:spcBef>
                <a:spcPts val="0"/>
              </a:spcBef>
              <a:spcAft>
                <a:spcPts val="0"/>
              </a:spcAft>
              <a:buNone/>
              <a:defRPr b="1" sz="1400"/>
            </a:lvl5pPr>
            <a:lvl6pPr lvl="5" rtl="0" algn="ctr">
              <a:spcBef>
                <a:spcPts val="0"/>
              </a:spcBef>
              <a:spcAft>
                <a:spcPts val="0"/>
              </a:spcAft>
              <a:buNone/>
              <a:defRPr b="1" sz="1400"/>
            </a:lvl6pPr>
            <a:lvl7pPr lvl="6" rtl="0" algn="ctr">
              <a:spcBef>
                <a:spcPts val="0"/>
              </a:spcBef>
              <a:spcAft>
                <a:spcPts val="0"/>
              </a:spcAft>
              <a:buNone/>
              <a:defRPr b="1" sz="1400"/>
            </a:lvl7pPr>
            <a:lvl8pPr lvl="7" rtl="0" algn="ctr">
              <a:spcBef>
                <a:spcPts val="0"/>
              </a:spcBef>
              <a:spcAft>
                <a:spcPts val="0"/>
              </a:spcAft>
              <a:buNone/>
              <a:defRPr b="1" sz="1400"/>
            </a:lvl8pPr>
            <a:lvl9pPr lvl="8" rtl="0" algn="ctr">
              <a:spcBef>
                <a:spcPts val="0"/>
              </a:spcBef>
              <a:spcAft>
                <a:spcPts val="0"/>
              </a:spcAft>
              <a:buNone/>
              <a:defRPr b="1" sz="1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IG_NUMBER_1">
    <p:spTree>
      <p:nvGrpSpPr>
        <p:cNvPr id="363" name="Shape 363"/>
        <p:cNvGrpSpPr/>
        <p:nvPr/>
      </p:nvGrpSpPr>
      <p:grpSpPr>
        <a:xfrm>
          <a:off x="0" y="0"/>
          <a:ext cx="0" cy="0"/>
          <a:chOff x="0" y="0"/>
          <a:chExt cx="0" cy="0"/>
        </a:xfrm>
      </p:grpSpPr>
      <p:sp>
        <p:nvSpPr>
          <p:cNvPr id="364" name="Google Shape;364;p25"/>
          <p:cNvSpPr txBox="1"/>
          <p:nvPr>
            <p:ph hasCustomPrompt="1" type="title"/>
          </p:nvPr>
        </p:nvSpPr>
        <p:spPr>
          <a:xfrm>
            <a:off x="5206088" y="2889900"/>
            <a:ext cx="2907900" cy="448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sz="2800"/>
            </a:lvl1pPr>
            <a:lvl2pPr lvl="1" rtl="0" algn="ctr">
              <a:spcBef>
                <a:spcPts val="0"/>
              </a:spcBef>
              <a:spcAft>
                <a:spcPts val="0"/>
              </a:spcAft>
              <a:buSzPts val="2800"/>
              <a:buNone/>
              <a:defRPr sz="2800"/>
            </a:lvl2pPr>
            <a:lvl3pPr lvl="2" rtl="0" algn="ctr">
              <a:spcBef>
                <a:spcPts val="0"/>
              </a:spcBef>
              <a:spcAft>
                <a:spcPts val="0"/>
              </a:spcAft>
              <a:buSzPts val="2800"/>
              <a:buNone/>
              <a:defRPr sz="2800"/>
            </a:lvl3pPr>
            <a:lvl4pPr lvl="3" rtl="0" algn="ctr">
              <a:spcBef>
                <a:spcPts val="0"/>
              </a:spcBef>
              <a:spcAft>
                <a:spcPts val="0"/>
              </a:spcAft>
              <a:buSzPts val="2800"/>
              <a:buNone/>
              <a:defRPr sz="2800"/>
            </a:lvl4pPr>
            <a:lvl5pPr lvl="4" rtl="0" algn="ctr">
              <a:spcBef>
                <a:spcPts val="0"/>
              </a:spcBef>
              <a:spcAft>
                <a:spcPts val="0"/>
              </a:spcAft>
              <a:buSzPts val="2800"/>
              <a:buNone/>
              <a:defRPr sz="2800"/>
            </a:lvl5pPr>
            <a:lvl6pPr lvl="5" rtl="0" algn="ctr">
              <a:spcBef>
                <a:spcPts val="0"/>
              </a:spcBef>
              <a:spcAft>
                <a:spcPts val="0"/>
              </a:spcAft>
              <a:buSzPts val="2800"/>
              <a:buNone/>
              <a:defRPr sz="2800"/>
            </a:lvl6pPr>
            <a:lvl7pPr lvl="6" rtl="0" algn="ctr">
              <a:spcBef>
                <a:spcPts val="0"/>
              </a:spcBef>
              <a:spcAft>
                <a:spcPts val="0"/>
              </a:spcAft>
              <a:buSzPts val="2800"/>
              <a:buNone/>
              <a:defRPr sz="2800"/>
            </a:lvl7pPr>
            <a:lvl8pPr lvl="7" rtl="0" algn="ctr">
              <a:spcBef>
                <a:spcPts val="0"/>
              </a:spcBef>
              <a:spcAft>
                <a:spcPts val="0"/>
              </a:spcAft>
              <a:buSzPts val="2800"/>
              <a:buNone/>
              <a:defRPr sz="2800"/>
            </a:lvl8pPr>
            <a:lvl9pPr lvl="8" rtl="0" algn="ctr">
              <a:spcBef>
                <a:spcPts val="0"/>
              </a:spcBef>
              <a:spcAft>
                <a:spcPts val="0"/>
              </a:spcAft>
              <a:buSzPts val="2800"/>
              <a:buNone/>
              <a:defRPr sz="2800"/>
            </a:lvl9pPr>
          </a:lstStyle>
          <a:p>
            <a:r>
              <a:t>xx%</a:t>
            </a:r>
          </a:p>
        </p:txBody>
      </p:sp>
      <p:sp>
        <p:nvSpPr>
          <p:cNvPr id="365" name="Google Shape;365;p25"/>
          <p:cNvSpPr txBox="1"/>
          <p:nvPr>
            <p:ph idx="1" type="subTitle"/>
          </p:nvPr>
        </p:nvSpPr>
        <p:spPr>
          <a:xfrm>
            <a:off x="5499088" y="3502963"/>
            <a:ext cx="2319000" cy="69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66" name="Google Shape;366;p25"/>
          <p:cNvSpPr txBox="1"/>
          <p:nvPr>
            <p:ph hasCustomPrompt="1" idx="2" type="title"/>
          </p:nvPr>
        </p:nvSpPr>
        <p:spPr>
          <a:xfrm>
            <a:off x="3117625" y="1086075"/>
            <a:ext cx="2907900" cy="448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sz="2800"/>
            </a:lvl1pPr>
            <a:lvl2pPr lvl="1" rtl="0" algn="ctr">
              <a:spcBef>
                <a:spcPts val="0"/>
              </a:spcBef>
              <a:spcAft>
                <a:spcPts val="0"/>
              </a:spcAft>
              <a:buSzPts val="2800"/>
              <a:buNone/>
              <a:defRPr sz="2800"/>
            </a:lvl2pPr>
            <a:lvl3pPr lvl="2" rtl="0" algn="ctr">
              <a:spcBef>
                <a:spcPts val="0"/>
              </a:spcBef>
              <a:spcAft>
                <a:spcPts val="0"/>
              </a:spcAft>
              <a:buSzPts val="2800"/>
              <a:buNone/>
              <a:defRPr sz="2800"/>
            </a:lvl3pPr>
            <a:lvl4pPr lvl="3" rtl="0" algn="ctr">
              <a:spcBef>
                <a:spcPts val="0"/>
              </a:spcBef>
              <a:spcAft>
                <a:spcPts val="0"/>
              </a:spcAft>
              <a:buSzPts val="2800"/>
              <a:buNone/>
              <a:defRPr sz="2800"/>
            </a:lvl4pPr>
            <a:lvl5pPr lvl="4" rtl="0" algn="ctr">
              <a:spcBef>
                <a:spcPts val="0"/>
              </a:spcBef>
              <a:spcAft>
                <a:spcPts val="0"/>
              </a:spcAft>
              <a:buSzPts val="2800"/>
              <a:buNone/>
              <a:defRPr sz="2800"/>
            </a:lvl5pPr>
            <a:lvl6pPr lvl="5" rtl="0" algn="ctr">
              <a:spcBef>
                <a:spcPts val="0"/>
              </a:spcBef>
              <a:spcAft>
                <a:spcPts val="0"/>
              </a:spcAft>
              <a:buSzPts val="2800"/>
              <a:buNone/>
              <a:defRPr sz="2800"/>
            </a:lvl6pPr>
            <a:lvl7pPr lvl="6" rtl="0" algn="ctr">
              <a:spcBef>
                <a:spcPts val="0"/>
              </a:spcBef>
              <a:spcAft>
                <a:spcPts val="0"/>
              </a:spcAft>
              <a:buSzPts val="2800"/>
              <a:buNone/>
              <a:defRPr sz="2800"/>
            </a:lvl7pPr>
            <a:lvl8pPr lvl="7" rtl="0" algn="ctr">
              <a:spcBef>
                <a:spcPts val="0"/>
              </a:spcBef>
              <a:spcAft>
                <a:spcPts val="0"/>
              </a:spcAft>
              <a:buSzPts val="2800"/>
              <a:buNone/>
              <a:defRPr sz="2800"/>
            </a:lvl8pPr>
            <a:lvl9pPr lvl="8" rtl="0" algn="ctr">
              <a:spcBef>
                <a:spcPts val="0"/>
              </a:spcBef>
              <a:spcAft>
                <a:spcPts val="0"/>
              </a:spcAft>
              <a:buSzPts val="2800"/>
              <a:buNone/>
              <a:defRPr sz="2800"/>
            </a:lvl9pPr>
          </a:lstStyle>
          <a:p>
            <a:r>
              <a:t>xx%</a:t>
            </a:r>
          </a:p>
        </p:txBody>
      </p:sp>
      <p:sp>
        <p:nvSpPr>
          <p:cNvPr id="367" name="Google Shape;367;p25"/>
          <p:cNvSpPr txBox="1"/>
          <p:nvPr>
            <p:ph idx="3" type="subTitle"/>
          </p:nvPr>
        </p:nvSpPr>
        <p:spPr>
          <a:xfrm>
            <a:off x="3410700" y="1699138"/>
            <a:ext cx="2319000" cy="69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68" name="Google Shape;368;p25"/>
          <p:cNvSpPr txBox="1"/>
          <p:nvPr>
            <p:ph hasCustomPrompt="1" idx="4" type="title"/>
          </p:nvPr>
        </p:nvSpPr>
        <p:spPr>
          <a:xfrm>
            <a:off x="1029413" y="2889900"/>
            <a:ext cx="2907900" cy="448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sz="2800"/>
            </a:lvl1pPr>
            <a:lvl2pPr lvl="1" rtl="0" algn="ctr">
              <a:spcBef>
                <a:spcPts val="0"/>
              </a:spcBef>
              <a:spcAft>
                <a:spcPts val="0"/>
              </a:spcAft>
              <a:buSzPts val="2800"/>
              <a:buNone/>
              <a:defRPr sz="2800"/>
            </a:lvl2pPr>
            <a:lvl3pPr lvl="2" rtl="0" algn="ctr">
              <a:spcBef>
                <a:spcPts val="0"/>
              </a:spcBef>
              <a:spcAft>
                <a:spcPts val="0"/>
              </a:spcAft>
              <a:buSzPts val="2800"/>
              <a:buNone/>
              <a:defRPr sz="2800"/>
            </a:lvl3pPr>
            <a:lvl4pPr lvl="3" rtl="0" algn="ctr">
              <a:spcBef>
                <a:spcPts val="0"/>
              </a:spcBef>
              <a:spcAft>
                <a:spcPts val="0"/>
              </a:spcAft>
              <a:buSzPts val="2800"/>
              <a:buNone/>
              <a:defRPr sz="2800"/>
            </a:lvl4pPr>
            <a:lvl5pPr lvl="4" rtl="0" algn="ctr">
              <a:spcBef>
                <a:spcPts val="0"/>
              </a:spcBef>
              <a:spcAft>
                <a:spcPts val="0"/>
              </a:spcAft>
              <a:buSzPts val="2800"/>
              <a:buNone/>
              <a:defRPr sz="2800"/>
            </a:lvl5pPr>
            <a:lvl6pPr lvl="5" rtl="0" algn="ctr">
              <a:spcBef>
                <a:spcPts val="0"/>
              </a:spcBef>
              <a:spcAft>
                <a:spcPts val="0"/>
              </a:spcAft>
              <a:buSzPts val="2800"/>
              <a:buNone/>
              <a:defRPr sz="2800"/>
            </a:lvl6pPr>
            <a:lvl7pPr lvl="6" rtl="0" algn="ctr">
              <a:spcBef>
                <a:spcPts val="0"/>
              </a:spcBef>
              <a:spcAft>
                <a:spcPts val="0"/>
              </a:spcAft>
              <a:buSzPts val="2800"/>
              <a:buNone/>
              <a:defRPr sz="2800"/>
            </a:lvl7pPr>
            <a:lvl8pPr lvl="7" rtl="0" algn="ctr">
              <a:spcBef>
                <a:spcPts val="0"/>
              </a:spcBef>
              <a:spcAft>
                <a:spcPts val="0"/>
              </a:spcAft>
              <a:buSzPts val="2800"/>
              <a:buNone/>
              <a:defRPr sz="2800"/>
            </a:lvl8pPr>
            <a:lvl9pPr lvl="8" rtl="0" algn="ctr">
              <a:spcBef>
                <a:spcPts val="0"/>
              </a:spcBef>
              <a:spcAft>
                <a:spcPts val="0"/>
              </a:spcAft>
              <a:buSzPts val="2800"/>
              <a:buNone/>
              <a:defRPr sz="2800"/>
            </a:lvl9pPr>
          </a:lstStyle>
          <a:p>
            <a:r>
              <a:t>xx%</a:t>
            </a:r>
          </a:p>
        </p:txBody>
      </p:sp>
      <p:sp>
        <p:nvSpPr>
          <p:cNvPr id="369" name="Google Shape;369;p25"/>
          <p:cNvSpPr txBox="1"/>
          <p:nvPr>
            <p:ph idx="5" type="subTitle"/>
          </p:nvPr>
        </p:nvSpPr>
        <p:spPr>
          <a:xfrm>
            <a:off x="1322363" y="3502963"/>
            <a:ext cx="2319000" cy="69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3">
  <p:cSld name="CUSTOM_2_2">
    <p:spTree>
      <p:nvGrpSpPr>
        <p:cNvPr id="370" name="Shape 370"/>
        <p:cNvGrpSpPr/>
        <p:nvPr/>
      </p:nvGrpSpPr>
      <p:grpSpPr>
        <a:xfrm>
          <a:off x="0" y="0"/>
          <a:ext cx="0" cy="0"/>
          <a:chOff x="0" y="0"/>
          <a:chExt cx="0" cy="0"/>
        </a:xfrm>
      </p:grpSpPr>
      <p:sp>
        <p:nvSpPr>
          <p:cNvPr id="371" name="Google Shape;371;p26"/>
          <p:cNvSpPr/>
          <p:nvPr/>
        </p:nvSpPr>
        <p:spPr>
          <a:xfrm rot="5400000">
            <a:off x="-1699936" y="1700040"/>
            <a:ext cx="5136356" cy="1736276"/>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6"/>
          <p:cNvSpPr txBox="1"/>
          <p:nvPr>
            <p:ph idx="1" type="subTitle"/>
          </p:nvPr>
        </p:nvSpPr>
        <p:spPr>
          <a:xfrm>
            <a:off x="6022200" y="2439600"/>
            <a:ext cx="2404800" cy="12243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3" name="Google Shape;373;p26"/>
          <p:cNvSpPr txBox="1"/>
          <p:nvPr>
            <p:ph type="title"/>
          </p:nvPr>
        </p:nvSpPr>
        <p:spPr>
          <a:xfrm>
            <a:off x="6026100" y="1479600"/>
            <a:ext cx="2404800" cy="9600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4">
  <p:cSld name="CUSTOM_2_1_1">
    <p:spTree>
      <p:nvGrpSpPr>
        <p:cNvPr id="374" name="Shape 374"/>
        <p:cNvGrpSpPr/>
        <p:nvPr/>
      </p:nvGrpSpPr>
      <p:grpSpPr>
        <a:xfrm>
          <a:off x="0" y="0"/>
          <a:ext cx="0" cy="0"/>
          <a:chOff x="0" y="0"/>
          <a:chExt cx="0" cy="0"/>
        </a:xfrm>
      </p:grpSpPr>
      <p:sp>
        <p:nvSpPr>
          <p:cNvPr id="375" name="Google Shape;375;p27"/>
          <p:cNvSpPr txBox="1"/>
          <p:nvPr>
            <p:ph idx="1" type="subTitle"/>
          </p:nvPr>
        </p:nvSpPr>
        <p:spPr>
          <a:xfrm>
            <a:off x="713100" y="2362500"/>
            <a:ext cx="2751300" cy="10623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6" name="Google Shape;376;p27"/>
          <p:cNvSpPr txBox="1"/>
          <p:nvPr>
            <p:ph type="title"/>
          </p:nvPr>
        </p:nvSpPr>
        <p:spPr>
          <a:xfrm>
            <a:off x="713100" y="1718700"/>
            <a:ext cx="2746800" cy="6438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7" name="Google Shape;377;p27"/>
          <p:cNvSpPr/>
          <p:nvPr/>
        </p:nvSpPr>
        <p:spPr>
          <a:xfrm rot="-5400000">
            <a:off x="5707689" y="1700040"/>
            <a:ext cx="5136356" cy="1736276"/>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_1_1_1">
    <p:spTree>
      <p:nvGrpSpPr>
        <p:cNvPr id="378" name="Shape 378"/>
        <p:cNvGrpSpPr/>
        <p:nvPr/>
      </p:nvGrpSpPr>
      <p:grpSpPr>
        <a:xfrm>
          <a:off x="0" y="0"/>
          <a:ext cx="0" cy="0"/>
          <a:chOff x="0" y="0"/>
          <a:chExt cx="0" cy="0"/>
        </a:xfrm>
      </p:grpSpPr>
      <p:sp>
        <p:nvSpPr>
          <p:cNvPr id="379" name="Google Shape;379;p28"/>
          <p:cNvSpPr/>
          <p:nvPr/>
        </p:nvSpPr>
        <p:spPr>
          <a:xfrm rot="5400000">
            <a:off x="-1838024" y="1838156"/>
            <a:ext cx="5136356" cy="1460043"/>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8"/>
          <p:cNvSpPr txBox="1"/>
          <p:nvPr>
            <p:ph idx="1" type="subTitle"/>
          </p:nvPr>
        </p:nvSpPr>
        <p:spPr>
          <a:xfrm>
            <a:off x="713100" y="2367300"/>
            <a:ext cx="2404800" cy="1049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1" name="Google Shape;381;p28"/>
          <p:cNvSpPr txBox="1"/>
          <p:nvPr>
            <p:ph type="title"/>
          </p:nvPr>
        </p:nvSpPr>
        <p:spPr>
          <a:xfrm>
            <a:off x="713100" y="1727098"/>
            <a:ext cx="2404800" cy="640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2" name="Google Shape;382;p28"/>
          <p:cNvSpPr/>
          <p:nvPr/>
        </p:nvSpPr>
        <p:spPr>
          <a:xfrm rot="-5400000">
            <a:off x="5845801" y="1838157"/>
            <a:ext cx="5136356" cy="1460043"/>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8"/>
          <p:cNvSpPr txBox="1"/>
          <p:nvPr>
            <p:ph idx="2" type="subTitle"/>
          </p:nvPr>
        </p:nvSpPr>
        <p:spPr>
          <a:xfrm>
            <a:off x="5961525" y="689050"/>
            <a:ext cx="2032800" cy="4206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sz="1800">
                <a:latin typeface="Orbitron"/>
                <a:ea typeface="Orbitron"/>
                <a:cs typeface="Orbitron"/>
                <a:sym typeface="Orbitron"/>
              </a:defRPr>
            </a:lvl2pPr>
            <a:lvl3pPr lvl="2" rtl="0">
              <a:spcBef>
                <a:spcPts val="0"/>
              </a:spcBef>
              <a:spcAft>
                <a:spcPts val="0"/>
              </a:spcAft>
              <a:buNone/>
              <a:defRPr sz="1800">
                <a:latin typeface="Orbitron"/>
                <a:ea typeface="Orbitron"/>
                <a:cs typeface="Orbitron"/>
                <a:sym typeface="Orbitron"/>
              </a:defRPr>
            </a:lvl3pPr>
            <a:lvl4pPr lvl="3" rtl="0">
              <a:spcBef>
                <a:spcPts val="0"/>
              </a:spcBef>
              <a:spcAft>
                <a:spcPts val="0"/>
              </a:spcAft>
              <a:buNone/>
              <a:defRPr sz="1800">
                <a:latin typeface="Orbitron"/>
                <a:ea typeface="Orbitron"/>
                <a:cs typeface="Orbitron"/>
                <a:sym typeface="Orbitron"/>
              </a:defRPr>
            </a:lvl4pPr>
            <a:lvl5pPr lvl="4" rtl="0">
              <a:spcBef>
                <a:spcPts val="0"/>
              </a:spcBef>
              <a:spcAft>
                <a:spcPts val="0"/>
              </a:spcAft>
              <a:buNone/>
              <a:defRPr sz="1800">
                <a:latin typeface="Orbitron"/>
                <a:ea typeface="Orbitron"/>
                <a:cs typeface="Orbitron"/>
                <a:sym typeface="Orbitron"/>
              </a:defRPr>
            </a:lvl5pPr>
            <a:lvl6pPr lvl="5" rtl="0">
              <a:spcBef>
                <a:spcPts val="0"/>
              </a:spcBef>
              <a:spcAft>
                <a:spcPts val="0"/>
              </a:spcAft>
              <a:buNone/>
              <a:defRPr sz="1800">
                <a:latin typeface="Orbitron"/>
                <a:ea typeface="Orbitron"/>
                <a:cs typeface="Orbitron"/>
                <a:sym typeface="Orbitron"/>
              </a:defRPr>
            </a:lvl6pPr>
            <a:lvl7pPr lvl="6" rtl="0">
              <a:spcBef>
                <a:spcPts val="0"/>
              </a:spcBef>
              <a:spcAft>
                <a:spcPts val="0"/>
              </a:spcAft>
              <a:buNone/>
              <a:defRPr sz="1800">
                <a:latin typeface="Orbitron"/>
                <a:ea typeface="Orbitron"/>
                <a:cs typeface="Orbitron"/>
                <a:sym typeface="Orbitron"/>
              </a:defRPr>
            </a:lvl7pPr>
            <a:lvl8pPr lvl="7" rtl="0">
              <a:spcBef>
                <a:spcPts val="0"/>
              </a:spcBef>
              <a:spcAft>
                <a:spcPts val="0"/>
              </a:spcAft>
              <a:buNone/>
              <a:defRPr sz="1800">
                <a:latin typeface="Orbitron"/>
                <a:ea typeface="Orbitron"/>
                <a:cs typeface="Orbitron"/>
                <a:sym typeface="Orbitron"/>
              </a:defRPr>
            </a:lvl8pPr>
            <a:lvl9pPr lvl="8" rtl="0">
              <a:spcBef>
                <a:spcPts val="0"/>
              </a:spcBef>
              <a:spcAft>
                <a:spcPts val="0"/>
              </a:spcAft>
              <a:buNone/>
              <a:defRPr sz="1800">
                <a:latin typeface="Orbitron"/>
                <a:ea typeface="Orbitron"/>
                <a:cs typeface="Orbitron"/>
                <a:sym typeface="Orbitron"/>
              </a:defRPr>
            </a:lvl9pPr>
          </a:lstStyle>
          <a:p/>
        </p:txBody>
      </p:sp>
      <p:sp>
        <p:nvSpPr>
          <p:cNvPr id="384" name="Google Shape;384;p28"/>
          <p:cNvSpPr txBox="1"/>
          <p:nvPr>
            <p:ph idx="3" type="subTitle"/>
          </p:nvPr>
        </p:nvSpPr>
        <p:spPr>
          <a:xfrm>
            <a:off x="5961525" y="1016473"/>
            <a:ext cx="2032800" cy="704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385" name="Google Shape;385;p28"/>
          <p:cNvSpPr txBox="1"/>
          <p:nvPr>
            <p:ph idx="4" type="subTitle"/>
          </p:nvPr>
        </p:nvSpPr>
        <p:spPr>
          <a:xfrm>
            <a:off x="5961525" y="2052413"/>
            <a:ext cx="2032800" cy="4206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sz="1800">
                <a:latin typeface="Orbitron"/>
                <a:ea typeface="Orbitron"/>
                <a:cs typeface="Orbitron"/>
                <a:sym typeface="Orbitron"/>
              </a:defRPr>
            </a:lvl2pPr>
            <a:lvl3pPr lvl="2" rtl="0">
              <a:spcBef>
                <a:spcPts val="0"/>
              </a:spcBef>
              <a:spcAft>
                <a:spcPts val="0"/>
              </a:spcAft>
              <a:buNone/>
              <a:defRPr sz="1800">
                <a:latin typeface="Orbitron"/>
                <a:ea typeface="Orbitron"/>
                <a:cs typeface="Orbitron"/>
                <a:sym typeface="Orbitron"/>
              </a:defRPr>
            </a:lvl3pPr>
            <a:lvl4pPr lvl="3" rtl="0">
              <a:spcBef>
                <a:spcPts val="0"/>
              </a:spcBef>
              <a:spcAft>
                <a:spcPts val="0"/>
              </a:spcAft>
              <a:buNone/>
              <a:defRPr sz="1800">
                <a:latin typeface="Orbitron"/>
                <a:ea typeface="Orbitron"/>
                <a:cs typeface="Orbitron"/>
                <a:sym typeface="Orbitron"/>
              </a:defRPr>
            </a:lvl4pPr>
            <a:lvl5pPr lvl="4" rtl="0">
              <a:spcBef>
                <a:spcPts val="0"/>
              </a:spcBef>
              <a:spcAft>
                <a:spcPts val="0"/>
              </a:spcAft>
              <a:buNone/>
              <a:defRPr sz="1800">
                <a:latin typeface="Orbitron"/>
                <a:ea typeface="Orbitron"/>
                <a:cs typeface="Orbitron"/>
                <a:sym typeface="Orbitron"/>
              </a:defRPr>
            </a:lvl5pPr>
            <a:lvl6pPr lvl="5" rtl="0">
              <a:spcBef>
                <a:spcPts val="0"/>
              </a:spcBef>
              <a:spcAft>
                <a:spcPts val="0"/>
              </a:spcAft>
              <a:buNone/>
              <a:defRPr sz="1800">
                <a:latin typeface="Orbitron"/>
                <a:ea typeface="Orbitron"/>
                <a:cs typeface="Orbitron"/>
                <a:sym typeface="Orbitron"/>
              </a:defRPr>
            </a:lvl6pPr>
            <a:lvl7pPr lvl="6" rtl="0">
              <a:spcBef>
                <a:spcPts val="0"/>
              </a:spcBef>
              <a:spcAft>
                <a:spcPts val="0"/>
              </a:spcAft>
              <a:buNone/>
              <a:defRPr sz="1800">
                <a:latin typeface="Orbitron"/>
                <a:ea typeface="Orbitron"/>
                <a:cs typeface="Orbitron"/>
                <a:sym typeface="Orbitron"/>
              </a:defRPr>
            </a:lvl7pPr>
            <a:lvl8pPr lvl="7" rtl="0">
              <a:spcBef>
                <a:spcPts val="0"/>
              </a:spcBef>
              <a:spcAft>
                <a:spcPts val="0"/>
              </a:spcAft>
              <a:buNone/>
              <a:defRPr sz="1800">
                <a:latin typeface="Orbitron"/>
                <a:ea typeface="Orbitron"/>
                <a:cs typeface="Orbitron"/>
                <a:sym typeface="Orbitron"/>
              </a:defRPr>
            </a:lvl8pPr>
            <a:lvl9pPr lvl="8" rtl="0">
              <a:spcBef>
                <a:spcPts val="0"/>
              </a:spcBef>
              <a:spcAft>
                <a:spcPts val="0"/>
              </a:spcAft>
              <a:buNone/>
              <a:defRPr sz="1800">
                <a:latin typeface="Orbitron"/>
                <a:ea typeface="Orbitron"/>
                <a:cs typeface="Orbitron"/>
                <a:sym typeface="Orbitron"/>
              </a:defRPr>
            </a:lvl9pPr>
          </a:lstStyle>
          <a:p/>
        </p:txBody>
      </p:sp>
      <p:sp>
        <p:nvSpPr>
          <p:cNvPr id="386" name="Google Shape;386;p28"/>
          <p:cNvSpPr txBox="1"/>
          <p:nvPr>
            <p:ph idx="5" type="subTitle"/>
          </p:nvPr>
        </p:nvSpPr>
        <p:spPr>
          <a:xfrm>
            <a:off x="5961525" y="2379836"/>
            <a:ext cx="2032800" cy="704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387" name="Google Shape;387;p28"/>
          <p:cNvSpPr txBox="1"/>
          <p:nvPr>
            <p:ph idx="6" type="subTitle"/>
          </p:nvPr>
        </p:nvSpPr>
        <p:spPr>
          <a:xfrm>
            <a:off x="5961525" y="3415763"/>
            <a:ext cx="2032800" cy="4206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sz="1800">
                <a:latin typeface="Orbitron"/>
                <a:ea typeface="Orbitron"/>
                <a:cs typeface="Orbitron"/>
                <a:sym typeface="Orbitron"/>
              </a:defRPr>
            </a:lvl2pPr>
            <a:lvl3pPr lvl="2" rtl="0">
              <a:spcBef>
                <a:spcPts val="0"/>
              </a:spcBef>
              <a:spcAft>
                <a:spcPts val="0"/>
              </a:spcAft>
              <a:buNone/>
              <a:defRPr sz="1800">
                <a:latin typeface="Orbitron"/>
                <a:ea typeface="Orbitron"/>
                <a:cs typeface="Orbitron"/>
                <a:sym typeface="Orbitron"/>
              </a:defRPr>
            </a:lvl3pPr>
            <a:lvl4pPr lvl="3" rtl="0">
              <a:spcBef>
                <a:spcPts val="0"/>
              </a:spcBef>
              <a:spcAft>
                <a:spcPts val="0"/>
              </a:spcAft>
              <a:buNone/>
              <a:defRPr sz="1800">
                <a:latin typeface="Orbitron"/>
                <a:ea typeface="Orbitron"/>
                <a:cs typeface="Orbitron"/>
                <a:sym typeface="Orbitron"/>
              </a:defRPr>
            </a:lvl4pPr>
            <a:lvl5pPr lvl="4" rtl="0">
              <a:spcBef>
                <a:spcPts val="0"/>
              </a:spcBef>
              <a:spcAft>
                <a:spcPts val="0"/>
              </a:spcAft>
              <a:buNone/>
              <a:defRPr sz="1800">
                <a:latin typeface="Orbitron"/>
                <a:ea typeface="Orbitron"/>
                <a:cs typeface="Orbitron"/>
                <a:sym typeface="Orbitron"/>
              </a:defRPr>
            </a:lvl5pPr>
            <a:lvl6pPr lvl="5" rtl="0">
              <a:spcBef>
                <a:spcPts val="0"/>
              </a:spcBef>
              <a:spcAft>
                <a:spcPts val="0"/>
              </a:spcAft>
              <a:buNone/>
              <a:defRPr sz="1800">
                <a:latin typeface="Orbitron"/>
                <a:ea typeface="Orbitron"/>
                <a:cs typeface="Orbitron"/>
                <a:sym typeface="Orbitron"/>
              </a:defRPr>
            </a:lvl6pPr>
            <a:lvl7pPr lvl="6" rtl="0">
              <a:spcBef>
                <a:spcPts val="0"/>
              </a:spcBef>
              <a:spcAft>
                <a:spcPts val="0"/>
              </a:spcAft>
              <a:buNone/>
              <a:defRPr sz="1800">
                <a:latin typeface="Orbitron"/>
                <a:ea typeface="Orbitron"/>
                <a:cs typeface="Orbitron"/>
                <a:sym typeface="Orbitron"/>
              </a:defRPr>
            </a:lvl7pPr>
            <a:lvl8pPr lvl="7" rtl="0">
              <a:spcBef>
                <a:spcPts val="0"/>
              </a:spcBef>
              <a:spcAft>
                <a:spcPts val="0"/>
              </a:spcAft>
              <a:buNone/>
              <a:defRPr sz="1800">
                <a:latin typeface="Orbitron"/>
                <a:ea typeface="Orbitron"/>
                <a:cs typeface="Orbitron"/>
                <a:sym typeface="Orbitron"/>
              </a:defRPr>
            </a:lvl8pPr>
            <a:lvl9pPr lvl="8" rtl="0">
              <a:spcBef>
                <a:spcPts val="0"/>
              </a:spcBef>
              <a:spcAft>
                <a:spcPts val="0"/>
              </a:spcAft>
              <a:buNone/>
              <a:defRPr sz="1800">
                <a:latin typeface="Orbitron"/>
                <a:ea typeface="Orbitron"/>
                <a:cs typeface="Orbitron"/>
                <a:sym typeface="Orbitron"/>
              </a:defRPr>
            </a:lvl9pPr>
          </a:lstStyle>
          <a:p/>
        </p:txBody>
      </p:sp>
      <p:sp>
        <p:nvSpPr>
          <p:cNvPr id="388" name="Google Shape;388;p28"/>
          <p:cNvSpPr txBox="1"/>
          <p:nvPr>
            <p:ph idx="7" type="subTitle"/>
          </p:nvPr>
        </p:nvSpPr>
        <p:spPr>
          <a:xfrm>
            <a:off x="5961525" y="3743186"/>
            <a:ext cx="2032800" cy="704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389" name="Shape 389"/>
        <p:cNvGrpSpPr/>
        <p:nvPr/>
      </p:nvGrpSpPr>
      <p:grpSpPr>
        <a:xfrm>
          <a:off x="0" y="0"/>
          <a:ext cx="0" cy="0"/>
          <a:chOff x="0" y="0"/>
          <a:chExt cx="0" cy="0"/>
        </a:xfrm>
      </p:grpSpPr>
      <p:grpSp>
        <p:nvGrpSpPr>
          <p:cNvPr id="390" name="Google Shape;390;p29"/>
          <p:cNvGrpSpPr/>
          <p:nvPr/>
        </p:nvGrpSpPr>
        <p:grpSpPr>
          <a:xfrm>
            <a:off x="230925" y="224225"/>
            <a:ext cx="2723300" cy="2149100"/>
            <a:chOff x="6118600" y="312075"/>
            <a:chExt cx="2723300" cy="2149100"/>
          </a:xfrm>
        </p:grpSpPr>
        <p:sp>
          <p:nvSpPr>
            <p:cNvPr id="391" name="Google Shape;391;p29"/>
            <p:cNvSpPr/>
            <p:nvPr/>
          </p:nvSpPr>
          <p:spPr>
            <a:xfrm>
              <a:off x="6159675" y="312075"/>
              <a:ext cx="2641425" cy="1029300"/>
            </a:xfrm>
            <a:custGeom>
              <a:rect b="b" l="l" r="r" t="t"/>
              <a:pathLst>
                <a:path extrusionOk="0" h="41172" w="105657">
                  <a:moveTo>
                    <a:pt x="52829" y="0"/>
                  </a:moveTo>
                  <a:cubicBezTo>
                    <a:pt x="27338" y="0"/>
                    <a:pt x="5942" y="17514"/>
                    <a:pt x="1" y="41172"/>
                  </a:cubicBezTo>
                  <a:lnTo>
                    <a:pt x="105657" y="41172"/>
                  </a:lnTo>
                  <a:cubicBezTo>
                    <a:pt x="99728" y="17526"/>
                    <a:pt x="78332" y="0"/>
                    <a:pt x="52829" y="0"/>
                  </a:cubicBezTo>
                  <a:close/>
                </a:path>
              </a:pathLst>
            </a:custGeom>
            <a:gradFill>
              <a:gsLst>
                <a:gs pos="0">
                  <a:schemeClr val="accent5"/>
                </a:gs>
                <a:gs pos="100000">
                  <a:schemeClr val="accent4"/>
                </a:gs>
              </a:gsLst>
              <a:lin ang="5400012" scaled="0"/>
            </a:gra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9"/>
            <p:cNvSpPr/>
            <p:nvPr/>
          </p:nvSpPr>
          <p:spPr>
            <a:xfrm>
              <a:off x="6198975" y="2135500"/>
              <a:ext cx="2562550" cy="45875"/>
            </a:xfrm>
            <a:custGeom>
              <a:rect b="b" l="l" r="r" t="t"/>
              <a:pathLst>
                <a:path extrusionOk="0" h="1835" w="102502">
                  <a:moveTo>
                    <a:pt x="1" y="1"/>
                  </a:moveTo>
                  <a:cubicBezTo>
                    <a:pt x="227" y="608"/>
                    <a:pt x="465" y="1215"/>
                    <a:pt x="703" y="1834"/>
                  </a:cubicBezTo>
                  <a:lnTo>
                    <a:pt x="101799" y="1834"/>
                  </a:lnTo>
                  <a:cubicBezTo>
                    <a:pt x="102037" y="1215"/>
                    <a:pt x="102275" y="608"/>
                    <a:pt x="102502" y="1"/>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9"/>
            <p:cNvSpPr/>
            <p:nvPr/>
          </p:nvSpPr>
          <p:spPr>
            <a:xfrm>
              <a:off x="6153725" y="1981325"/>
              <a:ext cx="2653350" cy="60150"/>
            </a:xfrm>
            <a:custGeom>
              <a:rect b="b" l="l" r="r" t="t"/>
              <a:pathLst>
                <a:path extrusionOk="0" h="2406" w="106134">
                  <a:moveTo>
                    <a:pt x="1" y="0"/>
                  </a:moveTo>
                  <a:cubicBezTo>
                    <a:pt x="191" y="810"/>
                    <a:pt x="382" y="1596"/>
                    <a:pt x="608" y="2405"/>
                  </a:cubicBezTo>
                  <a:lnTo>
                    <a:pt x="105514" y="2405"/>
                  </a:lnTo>
                  <a:cubicBezTo>
                    <a:pt x="105740" y="1608"/>
                    <a:pt x="105955" y="810"/>
                    <a:pt x="106133" y="0"/>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9"/>
            <p:cNvSpPr/>
            <p:nvPr/>
          </p:nvSpPr>
          <p:spPr>
            <a:xfrm>
              <a:off x="6265950" y="2289400"/>
              <a:ext cx="2429500" cy="31875"/>
            </a:xfrm>
            <a:custGeom>
              <a:rect b="b" l="l" r="r" t="t"/>
              <a:pathLst>
                <a:path extrusionOk="0" h="1275" w="97180">
                  <a:moveTo>
                    <a:pt x="0" y="0"/>
                  </a:moveTo>
                  <a:cubicBezTo>
                    <a:pt x="215" y="417"/>
                    <a:pt x="417" y="857"/>
                    <a:pt x="655" y="1274"/>
                  </a:cubicBezTo>
                  <a:lnTo>
                    <a:pt x="96501" y="1274"/>
                  </a:lnTo>
                  <a:cubicBezTo>
                    <a:pt x="96727" y="857"/>
                    <a:pt x="96953" y="417"/>
                    <a:pt x="97179" y="0"/>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9"/>
            <p:cNvSpPr/>
            <p:nvPr/>
          </p:nvSpPr>
          <p:spPr>
            <a:xfrm>
              <a:off x="6357625" y="2443575"/>
              <a:ext cx="2246150" cy="17600"/>
            </a:xfrm>
            <a:custGeom>
              <a:rect b="b" l="l" r="r" t="t"/>
              <a:pathLst>
                <a:path extrusionOk="0" h="704" w="89846">
                  <a:moveTo>
                    <a:pt x="1" y="1"/>
                  </a:moveTo>
                  <a:cubicBezTo>
                    <a:pt x="143" y="239"/>
                    <a:pt x="310" y="465"/>
                    <a:pt x="477" y="703"/>
                  </a:cubicBezTo>
                  <a:lnTo>
                    <a:pt x="89357" y="703"/>
                  </a:lnTo>
                  <a:cubicBezTo>
                    <a:pt x="89524" y="465"/>
                    <a:pt x="89679" y="239"/>
                    <a:pt x="89845" y="1"/>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9"/>
            <p:cNvSpPr/>
            <p:nvPr/>
          </p:nvSpPr>
          <p:spPr>
            <a:xfrm>
              <a:off x="6132600" y="1364875"/>
              <a:ext cx="2695900" cy="117000"/>
            </a:xfrm>
            <a:custGeom>
              <a:rect b="b" l="l" r="r" t="t"/>
              <a:pathLst>
                <a:path extrusionOk="0" h="4680" w="107836">
                  <a:moveTo>
                    <a:pt x="858" y="0"/>
                  </a:moveTo>
                  <a:cubicBezTo>
                    <a:pt x="501" y="1536"/>
                    <a:pt x="215" y="3096"/>
                    <a:pt x="0" y="4680"/>
                  </a:cubicBezTo>
                  <a:lnTo>
                    <a:pt x="107835" y="4680"/>
                  </a:lnTo>
                  <a:cubicBezTo>
                    <a:pt x="107609" y="3096"/>
                    <a:pt x="107323" y="1536"/>
                    <a:pt x="106966" y="0"/>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9"/>
            <p:cNvSpPr/>
            <p:nvPr/>
          </p:nvSpPr>
          <p:spPr>
            <a:xfrm>
              <a:off x="6118600" y="1672950"/>
              <a:ext cx="2723300" cy="88725"/>
            </a:xfrm>
            <a:custGeom>
              <a:rect b="b" l="l" r="r" t="t"/>
              <a:pathLst>
                <a:path extrusionOk="0" h="3549" w="108932">
                  <a:moveTo>
                    <a:pt x="1" y="0"/>
                  </a:moveTo>
                  <a:lnTo>
                    <a:pt x="1" y="36"/>
                  </a:lnTo>
                  <a:cubicBezTo>
                    <a:pt x="1" y="1203"/>
                    <a:pt x="49" y="2382"/>
                    <a:pt x="120" y="3548"/>
                  </a:cubicBezTo>
                  <a:lnTo>
                    <a:pt x="108812" y="3548"/>
                  </a:lnTo>
                  <a:cubicBezTo>
                    <a:pt x="108884" y="2382"/>
                    <a:pt x="108931" y="1203"/>
                    <a:pt x="108931" y="36"/>
                  </a:cubicBezTo>
                  <a:lnTo>
                    <a:pt x="108931" y="0"/>
                  </a:ln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9"/>
            <p:cNvSpPr/>
            <p:nvPr/>
          </p:nvSpPr>
          <p:spPr>
            <a:xfrm>
              <a:off x="6127250" y="1827125"/>
              <a:ext cx="2705700" cy="74450"/>
            </a:xfrm>
            <a:custGeom>
              <a:rect b="b" l="l" r="r" t="t"/>
              <a:pathLst>
                <a:path extrusionOk="0" h="2978" w="108228">
                  <a:moveTo>
                    <a:pt x="0" y="1"/>
                  </a:moveTo>
                  <a:cubicBezTo>
                    <a:pt x="119" y="989"/>
                    <a:pt x="250" y="1989"/>
                    <a:pt x="417" y="2977"/>
                  </a:cubicBezTo>
                  <a:lnTo>
                    <a:pt x="107811" y="2977"/>
                  </a:lnTo>
                  <a:cubicBezTo>
                    <a:pt x="107978" y="1989"/>
                    <a:pt x="108109" y="989"/>
                    <a:pt x="108228" y="1"/>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9"/>
            <p:cNvSpPr/>
            <p:nvPr/>
          </p:nvSpPr>
          <p:spPr>
            <a:xfrm>
              <a:off x="6119800" y="1519050"/>
              <a:ext cx="2720900" cy="102725"/>
            </a:xfrm>
            <a:custGeom>
              <a:rect b="b" l="l" r="r" t="t"/>
              <a:pathLst>
                <a:path extrusionOk="0" h="4109" w="108836">
                  <a:moveTo>
                    <a:pt x="310" y="1"/>
                  </a:moveTo>
                  <a:cubicBezTo>
                    <a:pt x="167" y="1346"/>
                    <a:pt x="60" y="2715"/>
                    <a:pt x="1" y="4108"/>
                  </a:cubicBezTo>
                  <a:lnTo>
                    <a:pt x="108836" y="4108"/>
                  </a:lnTo>
                  <a:cubicBezTo>
                    <a:pt x="108776" y="2715"/>
                    <a:pt x="108693" y="1346"/>
                    <a:pt x="108526" y="1"/>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 name="Google Shape;400;p29"/>
          <p:cNvSpPr/>
          <p:nvPr/>
        </p:nvSpPr>
        <p:spPr>
          <a:xfrm>
            <a:off x="0" y="1666848"/>
            <a:ext cx="9144000" cy="3476672"/>
          </a:xfrm>
          <a:custGeom>
            <a:rect b="b" l="l" r="r" t="t"/>
            <a:pathLst>
              <a:path extrusionOk="0" h="108646" w="285750">
                <a:moveTo>
                  <a:pt x="0" y="1"/>
                </a:moveTo>
                <a:lnTo>
                  <a:pt x="0" y="108645"/>
                </a:lnTo>
                <a:lnTo>
                  <a:pt x="285750" y="108645"/>
                </a:lnTo>
                <a:lnTo>
                  <a:pt x="285750" y="9573"/>
                </a:lnTo>
                <a:lnTo>
                  <a:pt x="269534" y="19205"/>
                </a:lnTo>
                <a:lnTo>
                  <a:pt x="256437" y="9526"/>
                </a:lnTo>
                <a:lnTo>
                  <a:pt x="214467" y="21884"/>
                </a:lnTo>
                <a:lnTo>
                  <a:pt x="204049" y="17562"/>
                </a:lnTo>
                <a:lnTo>
                  <a:pt x="151507" y="28135"/>
                </a:lnTo>
                <a:lnTo>
                  <a:pt x="124420" y="19205"/>
                </a:lnTo>
                <a:lnTo>
                  <a:pt x="97334" y="23373"/>
                </a:lnTo>
                <a:lnTo>
                  <a:pt x="56555" y="9526"/>
                </a:lnTo>
                <a:lnTo>
                  <a:pt x="23074" y="19205"/>
                </a:lnTo>
                <a:lnTo>
                  <a:pt x="0" y="1"/>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9"/>
          <p:cNvSpPr txBox="1"/>
          <p:nvPr/>
        </p:nvSpPr>
        <p:spPr>
          <a:xfrm>
            <a:off x="5836100" y="2963000"/>
            <a:ext cx="2587500" cy="11577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200">
                <a:solidFill>
                  <a:schemeClr val="lt1"/>
                </a:solidFill>
                <a:latin typeface="Karla"/>
                <a:ea typeface="Karla"/>
                <a:cs typeface="Karla"/>
                <a:sym typeface="Karla"/>
              </a:rPr>
              <a:t>CREDITS: This presentation template was created by </a:t>
            </a:r>
            <a:r>
              <a:rPr lang="en" sz="1200">
                <a:solidFill>
                  <a:schemeClr val="lt1"/>
                </a:solidFill>
                <a:uFill>
                  <a:noFill/>
                </a:uFill>
                <a:latin typeface="Karla"/>
                <a:ea typeface="Karla"/>
                <a:cs typeface="Karla"/>
                <a:sym typeface="Karla"/>
                <a:hlinkClick r:id="rId2">
                  <a:extLst>
                    <a:ext uri="{A12FA001-AC4F-418D-AE19-62706E023703}">
                      <ahyp:hlinkClr val="tx"/>
                    </a:ext>
                  </a:extLst>
                </a:hlinkClick>
              </a:rPr>
              <a:t>Slidesgo</a:t>
            </a:r>
            <a:r>
              <a:rPr lang="en" sz="1200">
                <a:solidFill>
                  <a:schemeClr val="lt1"/>
                </a:solidFill>
                <a:latin typeface="Karla"/>
                <a:ea typeface="Karla"/>
                <a:cs typeface="Karla"/>
                <a:sym typeface="Karla"/>
              </a:rPr>
              <a:t>, including icons by </a:t>
            </a:r>
            <a:r>
              <a:rPr lang="en" sz="1200">
                <a:solidFill>
                  <a:schemeClr val="lt1"/>
                </a:solidFill>
                <a:uFill>
                  <a:noFill/>
                </a:uFill>
                <a:latin typeface="Karla"/>
                <a:ea typeface="Karla"/>
                <a:cs typeface="Karla"/>
                <a:sym typeface="Karla"/>
                <a:hlinkClick r:id="rId3">
                  <a:extLst>
                    <a:ext uri="{A12FA001-AC4F-418D-AE19-62706E023703}">
                      <ahyp:hlinkClr val="tx"/>
                    </a:ext>
                  </a:extLst>
                </a:hlinkClick>
              </a:rPr>
              <a:t>Flaticon</a:t>
            </a:r>
            <a:r>
              <a:rPr lang="en" sz="1200">
                <a:solidFill>
                  <a:schemeClr val="lt1"/>
                </a:solidFill>
                <a:latin typeface="Karla"/>
                <a:ea typeface="Karla"/>
                <a:cs typeface="Karla"/>
                <a:sym typeface="Karla"/>
              </a:rPr>
              <a:t>, and infographics &amp; images by </a:t>
            </a:r>
            <a:r>
              <a:rPr lang="en" sz="1200">
                <a:solidFill>
                  <a:schemeClr val="lt1"/>
                </a:solidFill>
                <a:uFill>
                  <a:noFill/>
                </a:uFill>
                <a:latin typeface="Karla"/>
                <a:ea typeface="Karla"/>
                <a:cs typeface="Karla"/>
                <a:sym typeface="Karla"/>
                <a:hlinkClick r:id="rId4">
                  <a:extLst>
                    <a:ext uri="{A12FA001-AC4F-418D-AE19-62706E023703}">
                      <ahyp:hlinkClr val="tx"/>
                    </a:ext>
                  </a:extLst>
                </a:hlinkClick>
              </a:rPr>
              <a:t>Freepik</a:t>
            </a:r>
            <a:r>
              <a:rPr lang="en" sz="1200">
                <a:solidFill>
                  <a:schemeClr val="lt1"/>
                </a:solidFill>
                <a:latin typeface="Karla"/>
                <a:ea typeface="Karla"/>
                <a:cs typeface="Karla"/>
                <a:sym typeface="Karla"/>
              </a:rPr>
              <a:t> and illustrations by </a:t>
            </a:r>
            <a:r>
              <a:rPr lang="en" sz="1200">
                <a:solidFill>
                  <a:schemeClr val="lt1"/>
                </a:solidFill>
                <a:uFill>
                  <a:noFill/>
                </a:uFill>
                <a:latin typeface="Karla"/>
                <a:ea typeface="Karla"/>
                <a:cs typeface="Karla"/>
                <a:sym typeface="Karla"/>
                <a:hlinkClick r:id="rId5">
                  <a:extLst>
                    <a:ext uri="{A12FA001-AC4F-418D-AE19-62706E023703}">
                      <ahyp:hlinkClr val="tx"/>
                    </a:ext>
                  </a:extLst>
                </a:hlinkClick>
              </a:rPr>
              <a:t>Stories</a:t>
            </a:r>
            <a:r>
              <a:rPr lang="en" sz="1200">
                <a:solidFill>
                  <a:schemeClr val="lt1"/>
                </a:solidFill>
                <a:latin typeface="Karla"/>
                <a:ea typeface="Karla"/>
                <a:cs typeface="Karla"/>
                <a:sym typeface="Karla"/>
              </a:rPr>
              <a:t>. </a:t>
            </a:r>
            <a:endParaRPr sz="1200">
              <a:solidFill>
                <a:schemeClr val="lt1"/>
              </a:solidFill>
              <a:latin typeface="Karla"/>
              <a:ea typeface="Karla"/>
              <a:cs typeface="Karla"/>
              <a:sym typeface="Karla"/>
            </a:endParaRPr>
          </a:p>
        </p:txBody>
      </p:sp>
      <p:sp>
        <p:nvSpPr>
          <p:cNvPr id="402" name="Google Shape;402;p29"/>
          <p:cNvSpPr txBox="1"/>
          <p:nvPr>
            <p:ph type="title"/>
          </p:nvPr>
        </p:nvSpPr>
        <p:spPr>
          <a:xfrm>
            <a:off x="1391150" y="1466425"/>
            <a:ext cx="3218700" cy="2035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6000"/>
            </a:lvl1pPr>
            <a:lvl2pPr lvl="1" rtl="0">
              <a:spcBef>
                <a:spcPts val="0"/>
              </a:spcBef>
              <a:spcAft>
                <a:spcPts val="0"/>
              </a:spcAft>
              <a:buNone/>
              <a:defRPr sz="6000">
                <a:solidFill>
                  <a:schemeClr val="lt1"/>
                </a:solidFill>
              </a:defRPr>
            </a:lvl2pPr>
            <a:lvl3pPr lvl="2" rtl="0">
              <a:spcBef>
                <a:spcPts val="0"/>
              </a:spcBef>
              <a:spcAft>
                <a:spcPts val="0"/>
              </a:spcAft>
              <a:buNone/>
              <a:defRPr sz="6000">
                <a:solidFill>
                  <a:schemeClr val="lt1"/>
                </a:solidFill>
              </a:defRPr>
            </a:lvl3pPr>
            <a:lvl4pPr lvl="3" rtl="0">
              <a:spcBef>
                <a:spcPts val="0"/>
              </a:spcBef>
              <a:spcAft>
                <a:spcPts val="0"/>
              </a:spcAft>
              <a:buNone/>
              <a:defRPr sz="6000">
                <a:solidFill>
                  <a:schemeClr val="lt1"/>
                </a:solidFill>
              </a:defRPr>
            </a:lvl4pPr>
            <a:lvl5pPr lvl="4" rtl="0">
              <a:spcBef>
                <a:spcPts val="0"/>
              </a:spcBef>
              <a:spcAft>
                <a:spcPts val="0"/>
              </a:spcAft>
              <a:buNone/>
              <a:defRPr sz="6000">
                <a:solidFill>
                  <a:schemeClr val="lt1"/>
                </a:solidFill>
              </a:defRPr>
            </a:lvl5pPr>
            <a:lvl6pPr lvl="5" rtl="0">
              <a:spcBef>
                <a:spcPts val="0"/>
              </a:spcBef>
              <a:spcAft>
                <a:spcPts val="0"/>
              </a:spcAft>
              <a:buNone/>
              <a:defRPr sz="6000">
                <a:solidFill>
                  <a:schemeClr val="lt1"/>
                </a:solidFill>
              </a:defRPr>
            </a:lvl6pPr>
            <a:lvl7pPr lvl="6" rtl="0">
              <a:spcBef>
                <a:spcPts val="0"/>
              </a:spcBef>
              <a:spcAft>
                <a:spcPts val="0"/>
              </a:spcAft>
              <a:buNone/>
              <a:defRPr sz="6000">
                <a:solidFill>
                  <a:schemeClr val="lt1"/>
                </a:solidFill>
              </a:defRPr>
            </a:lvl7pPr>
            <a:lvl8pPr lvl="7" rtl="0">
              <a:spcBef>
                <a:spcPts val="0"/>
              </a:spcBef>
              <a:spcAft>
                <a:spcPts val="0"/>
              </a:spcAft>
              <a:buNone/>
              <a:defRPr sz="6000">
                <a:solidFill>
                  <a:schemeClr val="lt1"/>
                </a:solidFill>
              </a:defRPr>
            </a:lvl8pPr>
            <a:lvl9pPr lvl="8" rtl="0">
              <a:spcBef>
                <a:spcPts val="0"/>
              </a:spcBef>
              <a:spcAft>
                <a:spcPts val="0"/>
              </a:spcAft>
              <a:buNone/>
              <a:defRPr sz="6000">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CUSTOM_4">
    <p:spTree>
      <p:nvGrpSpPr>
        <p:cNvPr id="403" name="Shape 403"/>
        <p:cNvGrpSpPr/>
        <p:nvPr/>
      </p:nvGrpSpPr>
      <p:grpSpPr>
        <a:xfrm>
          <a:off x="0" y="0"/>
          <a:ext cx="0" cy="0"/>
          <a:chOff x="0" y="0"/>
          <a:chExt cx="0" cy="0"/>
        </a:xfrm>
      </p:grpSpPr>
      <p:grpSp>
        <p:nvGrpSpPr>
          <p:cNvPr id="404" name="Google Shape;404;p30"/>
          <p:cNvGrpSpPr/>
          <p:nvPr/>
        </p:nvGrpSpPr>
        <p:grpSpPr>
          <a:xfrm>
            <a:off x="6118600" y="312075"/>
            <a:ext cx="2723300" cy="2149100"/>
            <a:chOff x="6118600" y="312075"/>
            <a:chExt cx="2723300" cy="2149100"/>
          </a:xfrm>
        </p:grpSpPr>
        <p:sp>
          <p:nvSpPr>
            <p:cNvPr id="405" name="Google Shape;405;p30"/>
            <p:cNvSpPr/>
            <p:nvPr/>
          </p:nvSpPr>
          <p:spPr>
            <a:xfrm>
              <a:off x="6159675" y="312075"/>
              <a:ext cx="2641425" cy="1029300"/>
            </a:xfrm>
            <a:custGeom>
              <a:rect b="b" l="l" r="r" t="t"/>
              <a:pathLst>
                <a:path extrusionOk="0" h="41172" w="105657">
                  <a:moveTo>
                    <a:pt x="52829" y="0"/>
                  </a:moveTo>
                  <a:cubicBezTo>
                    <a:pt x="27338" y="0"/>
                    <a:pt x="5942" y="17514"/>
                    <a:pt x="1" y="41172"/>
                  </a:cubicBezTo>
                  <a:lnTo>
                    <a:pt x="105657" y="41172"/>
                  </a:lnTo>
                  <a:cubicBezTo>
                    <a:pt x="99728" y="17526"/>
                    <a:pt x="78332" y="0"/>
                    <a:pt x="52829" y="0"/>
                  </a:cubicBezTo>
                  <a:close/>
                </a:path>
              </a:pathLst>
            </a:custGeom>
            <a:gradFill>
              <a:gsLst>
                <a:gs pos="0">
                  <a:schemeClr val="accent5"/>
                </a:gs>
                <a:gs pos="100000">
                  <a:schemeClr val="accent4"/>
                </a:gs>
              </a:gsLst>
              <a:lin ang="5400012" scaled="0"/>
            </a:gra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0"/>
            <p:cNvSpPr/>
            <p:nvPr/>
          </p:nvSpPr>
          <p:spPr>
            <a:xfrm>
              <a:off x="6198975" y="2135500"/>
              <a:ext cx="2562550" cy="45875"/>
            </a:xfrm>
            <a:custGeom>
              <a:rect b="b" l="l" r="r" t="t"/>
              <a:pathLst>
                <a:path extrusionOk="0" h="1835" w="102502">
                  <a:moveTo>
                    <a:pt x="1" y="1"/>
                  </a:moveTo>
                  <a:cubicBezTo>
                    <a:pt x="227" y="608"/>
                    <a:pt x="465" y="1215"/>
                    <a:pt x="703" y="1834"/>
                  </a:cubicBezTo>
                  <a:lnTo>
                    <a:pt x="101799" y="1834"/>
                  </a:lnTo>
                  <a:cubicBezTo>
                    <a:pt x="102037" y="1215"/>
                    <a:pt x="102275" y="608"/>
                    <a:pt x="102502" y="1"/>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0"/>
            <p:cNvSpPr/>
            <p:nvPr/>
          </p:nvSpPr>
          <p:spPr>
            <a:xfrm>
              <a:off x="6153725" y="1981325"/>
              <a:ext cx="2653350" cy="60150"/>
            </a:xfrm>
            <a:custGeom>
              <a:rect b="b" l="l" r="r" t="t"/>
              <a:pathLst>
                <a:path extrusionOk="0" h="2406" w="106134">
                  <a:moveTo>
                    <a:pt x="1" y="0"/>
                  </a:moveTo>
                  <a:cubicBezTo>
                    <a:pt x="191" y="810"/>
                    <a:pt x="382" y="1596"/>
                    <a:pt x="608" y="2405"/>
                  </a:cubicBezTo>
                  <a:lnTo>
                    <a:pt x="105514" y="2405"/>
                  </a:lnTo>
                  <a:cubicBezTo>
                    <a:pt x="105740" y="1608"/>
                    <a:pt x="105955" y="810"/>
                    <a:pt x="106133" y="0"/>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0"/>
            <p:cNvSpPr/>
            <p:nvPr/>
          </p:nvSpPr>
          <p:spPr>
            <a:xfrm>
              <a:off x="6265950" y="2289400"/>
              <a:ext cx="2429500" cy="31875"/>
            </a:xfrm>
            <a:custGeom>
              <a:rect b="b" l="l" r="r" t="t"/>
              <a:pathLst>
                <a:path extrusionOk="0" h="1275" w="97180">
                  <a:moveTo>
                    <a:pt x="0" y="0"/>
                  </a:moveTo>
                  <a:cubicBezTo>
                    <a:pt x="215" y="417"/>
                    <a:pt x="417" y="857"/>
                    <a:pt x="655" y="1274"/>
                  </a:cubicBezTo>
                  <a:lnTo>
                    <a:pt x="96501" y="1274"/>
                  </a:lnTo>
                  <a:cubicBezTo>
                    <a:pt x="96727" y="857"/>
                    <a:pt x="96953" y="417"/>
                    <a:pt x="97179" y="0"/>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0"/>
            <p:cNvSpPr/>
            <p:nvPr/>
          </p:nvSpPr>
          <p:spPr>
            <a:xfrm>
              <a:off x="6357625" y="2443575"/>
              <a:ext cx="2246150" cy="17600"/>
            </a:xfrm>
            <a:custGeom>
              <a:rect b="b" l="l" r="r" t="t"/>
              <a:pathLst>
                <a:path extrusionOk="0" h="704" w="89846">
                  <a:moveTo>
                    <a:pt x="1" y="1"/>
                  </a:moveTo>
                  <a:cubicBezTo>
                    <a:pt x="143" y="239"/>
                    <a:pt x="310" y="465"/>
                    <a:pt x="477" y="703"/>
                  </a:cubicBezTo>
                  <a:lnTo>
                    <a:pt x="89357" y="703"/>
                  </a:lnTo>
                  <a:cubicBezTo>
                    <a:pt x="89524" y="465"/>
                    <a:pt x="89679" y="239"/>
                    <a:pt x="89845" y="1"/>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0"/>
            <p:cNvSpPr/>
            <p:nvPr/>
          </p:nvSpPr>
          <p:spPr>
            <a:xfrm>
              <a:off x="6132600" y="1364875"/>
              <a:ext cx="2695900" cy="117000"/>
            </a:xfrm>
            <a:custGeom>
              <a:rect b="b" l="l" r="r" t="t"/>
              <a:pathLst>
                <a:path extrusionOk="0" h="4680" w="107836">
                  <a:moveTo>
                    <a:pt x="858" y="0"/>
                  </a:moveTo>
                  <a:cubicBezTo>
                    <a:pt x="501" y="1536"/>
                    <a:pt x="215" y="3096"/>
                    <a:pt x="0" y="4680"/>
                  </a:cubicBezTo>
                  <a:lnTo>
                    <a:pt x="107835" y="4680"/>
                  </a:lnTo>
                  <a:cubicBezTo>
                    <a:pt x="107609" y="3096"/>
                    <a:pt x="107323" y="1536"/>
                    <a:pt x="106966" y="0"/>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0"/>
            <p:cNvSpPr/>
            <p:nvPr/>
          </p:nvSpPr>
          <p:spPr>
            <a:xfrm>
              <a:off x="6118600" y="1672950"/>
              <a:ext cx="2723300" cy="88725"/>
            </a:xfrm>
            <a:custGeom>
              <a:rect b="b" l="l" r="r" t="t"/>
              <a:pathLst>
                <a:path extrusionOk="0" h="3549" w="108932">
                  <a:moveTo>
                    <a:pt x="1" y="0"/>
                  </a:moveTo>
                  <a:lnTo>
                    <a:pt x="1" y="36"/>
                  </a:lnTo>
                  <a:cubicBezTo>
                    <a:pt x="1" y="1203"/>
                    <a:pt x="49" y="2382"/>
                    <a:pt x="120" y="3548"/>
                  </a:cubicBezTo>
                  <a:lnTo>
                    <a:pt x="108812" y="3548"/>
                  </a:lnTo>
                  <a:cubicBezTo>
                    <a:pt x="108884" y="2382"/>
                    <a:pt x="108931" y="1203"/>
                    <a:pt x="108931" y="36"/>
                  </a:cubicBezTo>
                  <a:lnTo>
                    <a:pt x="108931" y="0"/>
                  </a:ln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0"/>
            <p:cNvSpPr/>
            <p:nvPr/>
          </p:nvSpPr>
          <p:spPr>
            <a:xfrm>
              <a:off x="6127250" y="1827125"/>
              <a:ext cx="2705700" cy="74450"/>
            </a:xfrm>
            <a:custGeom>
              <a:rect b="b" l="l" r="r" t="t"/>
              <a:pathLst>
                <a:path extrusionOk="0" h="2978" w="108228">
                  <a:moveTo>
                    <a:pt x="0" y="1"/>
                  </a:moveTo>
                  <a:cubicBezTo>
                    <a:pt x="119" y="989"/>
                    <a:pt x="250" y="1989"/>
                    <a:pt x="417" y="2977"/>
                  </a:cubicBezTo>
                  <a:lnTo>
                    <a:pt x="107811" y="2977"/>
                  </a:lnTo>
                  <a:cubicBezTo>
                    <a:pt x="107978" y="1989"/>
                    <a:pt x="108109" y="989"/>
                    <a:pt x="108228" y="1"/>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0"/>
            <p:cNvSpPr/>
            <p:nvPr/>
          </p:nvSpPr>
          <p:spPr>
            <a:xfrm>
              <a:off x="6119800" y="1519050"/>
              <a:ext cx="2720900" cy="102725"/>
            </a:xfrm>
            <a:custGeom>
              <a:rect b="b" l="l" r="r" t="t"/>
              <a:pathLst>
                <a:path extrusionOk="0" h="4109" w="108836">
                  <a:moveTo>
                    <a:pt x="310" y="1"/>
                  </a:moveTo>
                  <a:cubicBezTo>
                    <a:pt x="167" y="1346"/>
                    <a:pt x="60" y="2715"/>
                    <a:pt x="1" y="4108"/>
                  </a:cubicBezTo>
                  <a:lnTo>
                    <a:pt x="108836" y="4108"/>
                  </a:lnTo>
                  <a:cubicBezTo>
                    <a:pt x="108776" y="2715"/>
                    <a:pt x="108693" y="1346"/>
                    <a:pt x="108526" y="1"/>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 name="Google Shape;414;p30"/>
          <p:cNvSpPr/>
          <p:nvPr/>
        </p:nvSpPr>
        <p:spPr>
          <a:xfrm>
            <a:off x="0" y="1666848"/>
            <a:ext cx="9144000" cy="3476672"/>
          </a:xfrm>
          <a:custGeom>
            <a:rect b="b" l="l" r="r" t="t"/>
            <a:pathLst>
              <a:path extrusionOk="0" h="108646" w="285750">
                <a:moveTo>
                  <a:pt x="0" y="1"/>
                </a:moveTo>
                <a:lnTo>
                  <a:pt x="0" y="108645"/>
                </a:lnTo>
                <a:lnTo>
                  <a:pt x="285750" y="108645"/>
                </a:lnTo>
                <a:lnTo>
                  <a:pt x="285750" y="9573"/>
                </a:lnTo>
                <a:lnTo>
                  <a:pt x="269534" y="19205"/>
                </a:lnTo>
                <a:lnTo>
                  <a:pt x="256437" y="9526"/>
                </a:lnTo>
                <a:lnTo>
                  <a:pt x="214467" y="21884"/>
                </a:lnTo>
                <a:lnTo>
                  <a:pt x="204049" y="17562"/>
                </a:lnTo>
                <a:lnTo>
                  <a:pt x="151507" y="28135"/>
                </a:lnTo>
                <a:lnTo>
                  <a:pt x="124420" y="19205"/>
                </a:lnTo>
                <a:lnTo>
                  <a:pt x="97334" y="23373"/>
                </a:lnTo>
                <a:lnTo>
                  <a:pt x="56555" y="9526"/>
                </a:lnTo>
                <a:lnTo>
                  <a:pt x="23074" y="19205"/>
                </a:lnTo>
                <a:lnTo>
                  <a:pt x="0" y="1"/>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0"/>
          <p:cNvSpPr/>
          <p:nvPr/>
        </p:nvSpPr>
        <p:spPr>
          <a:xfrm>
            <a:off x="0" y="3083040"/>
            <a:ext cx="9144000" cy="2060480"/>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0"/>
          <p:cNvSpPr txBox="1"/>
          <p:nvPr>
            <p:ph type="title"/>
          </p:nvPr>
        </p:nvSpPr>
        <p:spPr>
          <a:xfrm>
            <a:off x="3098575" y="1416313"/>
            <a:ext cx="2944500" cy="1115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b="1"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17" name="Google Shape;417;p30"/>
          <p:cNvSpPr txBox="1"/>
          <p:nvPr>
            <p:ph idx="1" type="subTitle"/>
          </p:nvPr>
        </p:nvSpPr>
        <p:spPr>
          <a:xfrm>
            <a:off x="3098525" y="2528688"/>
            <a:ext cx="29445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1" name="Shape 81"/>
        <p:cNvGrpSpPr/>
        <p:nvPr/>
      </p:nvGrpSpPr>
      <p:grpSpPr>
        <a:xfrm>
          <a:off x="0" y="0"/>
          <a:ext cx="0" cy="0"/>
          <a:chOff x="0" y="0"/>
          <a:chExt cx="0" cy="0"/>
        </a:xfrm>
      </p:grpSpPr>
      <p:sp>
        <p:nvSpPr>
          <p:cNvPr id="82" name="Google Shape;82;p4"/>
          <p:cNvSpPr txBox="1"/>
          <p:nvPr>
            <p:ph type="title"/>
          </p:nvPr>
        </p:nvSpPr>
        <p:spPr>
          <a:xfrm>
            <a:off x="720300" y="452325"/>
            <a:ext cx="7703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83" name="Google Shape;83;p4"/>
          <p:cNvGrpSpPr/>
          <p:nvPr/>
        </p:nvGrpSpPr>
        <p:grpSpPr>
          <a:xfrm rot="-1204480">
            <a:off x="-371857" y="316256"/>
            <a:ext cx="976826" cy="844842"/>
            <a:chOff x="7565700" y="3634650"/>
            <a:chExt cx="1234500" cy="1067700"/>
          </a:xfrm>
        </p:grpSpPr>
        <p:sp>
          <p:nvSpPr>
            <p:cNvPr id="84" name="Google Shape;84;p4"/>
            <p:cNvSpPr/>
            <p:nvPr/>
          </p:nvSpPr>
          <p:spPr>
            <a:xfrm rot="10800000">
              <a:off x="7565700" y="3634650"/>
              <a:ext cx="1234500" cy="1067700"/>
            </a:xfrm>
            <a:prstGeom prst="triangle">
              <a:avLst>
                <a:gd fmla="val 50000" name="adj"/>
              </a:avLst>
            </a:prstGeom>
            <a:gradFill>
              <a:gsLst>
                <a:gs pos="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4"/>
            <p:cNvSpPr/>
            <p:nvPr/>
          </p:nvSpPr>
          <p:spPr>
            <a:xfrm rot="10800000">
              <a:off x="7565700" y="3634650"/>
              <a:ext cx="1234500" cy="464700"/>
            </a:xfrm>
            <a:prstGeom prst="triangle">
              <a:avLst>
                <a:gd fmla="val 50000" name="adj"/>
              </a:avLst>
            </a:prstGeom>
            <a:gradFill>
              <a:gsLst>
                <a:gs pos="0">
                  <a:schemeClr val="accent6"/>
                </a:gs>
                <a:gs pos="5000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 name="Google Shape;86;p4"/>
          <p:cNvGrpSpPr/>
          <p:nvPr/>
        </p:nvGrpSpPr>
        <p:grpSpPr>
          <a:xfrm rot="2914580">
            <a:off x="8390072" y="306420"/>
            <a:ext cx="517779" cy="366732"/>
            <a:chOff x="7565700" y="3634650"/>
            <a:chExt cx="1234500" cy="1067700"/>
          </a:xfrm>
        </p:grpSpPr>
        <p:sp>
          <p:nvSpPr>
            <p:cNvPr id="87" name="Google Shape;87;p4"/>
            <p:cNvSpPr/>
            <p:nvPr/>
          </p:nvSpPr>
          <p:spPr>
            <a:xfrm rot="10800000">
              <a:off x="7565700" y="3634650"/>
              <a:ext cx="1234500" cy="1067700"/>
            </a:xfrm>
            <a:prstGeom prst="triangle">
              <a:avLst>
                <a:gd fmla="val 50000" name="adj"/>
              </a:avLst>
            </a:prstGeom>
            <a:gradFill>
              <a:gsLst>
                <a:gs pos="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4"/>
            <p:cNvSpPr/>
            <p:nvPr/>
          </p:nvSpPr>
          <p:spPr>
            <a:xfrm rot="10800000">
              <a:off x="7565700" y="3634650"/>
              <a:ext cx="1234500" cy="464700"/>
            </a:xfrm>
            <a:prstGeom prst="triangle">
              <a:avLst>
                <a:gd fmla="val 50000" name="adj"/>
              </a:avLst>
            </a:prstGeom>
            <a:gradFill>
              <a:gsLst>
                <a:gs pos="0">
                  <a:schemeClr val="accent6"/>
                </a:gs>
                <a:gs pos="5000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4"/>
          <p:cNvSpPr txBox="1"/>
          <p:nvPr>
            <p:ph idx="1" type="body"/>
          </p:nvPr>
        </p:nvSpPr>
        <p:spPr>
          <a:xfrm>
            <a:off x="720300" y="1147950"/>
            <a:ext cx="7798200" cy="3528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21" name="Shape 421"/>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422" name="Shape 422"/>
        <p:cNvGrpSpPr/>
        <p:nvPr/>
      </p:nvGrpSpPr>
      <p:grpSpPr>
        <a:xfrm>
          <a:off x="0" y="0"/>
          <a:ext cx="0" cy="0"/>
          <a:chOff x="0" y="0"/>
          <a:chExt cx="0" cy="0"/>
        </a:xfrm>
      </p:grpSpPr>
      <p:grpSp>
        <p:nvGrpSpPr>
          <p:cNvPr id="423" name="Google Shape;423;p33"/>
          <p:cNvGrpSpPr/>
          <p:nvPr/>
        </p:nvGrpSpPr>
        <p:grpSpPr>
          <a:xfrm>
            <a:off x="230925" y="224225"/>
            <a:ext cx="2723300" cy="2149100"/>
            <a:chOff x="6118600" y="312075"/>
            <a:chExt cx="2723300" cy="2149100"/>
          </a:xfrm>
        </p:grpSpPr>
        <p:sp>
          <p:nvSpPr>
            <p:cNvPr id="424" name="Google Shape;424;p33"/>
            <p:cNvSpPr/>
            <p:nvPr/>
          </p:nvSpPr>
          <p:spPr>
            <a:xfrm>
              <a:off x="6159675" y="312075"/>
              <a:ext cx="2641425" cy="1029300"/>
            </a:xfrm>
            <a:custGeom>
              <a:rect b="b" l="l" r="r" t="t"/>
              <a:pathLst>
                <a:path extrusionOk="0" h="41172" w="105657">
                  <a:moveTo>
                    <a:pt x="52829" y="0"/>
                  </a:moveTo>
                  <a:cubicBezTo>
                    <a:pt x="27338" y="0"/>
                    <a:pt x="5942" y="17514"/>
                    <a:pt x="1" y="41172"/>
                  </a:cubicBezTo>
                  <a:lnTo>
                    <a:pt x="105657" y="41172"/>
                  </a:lnTo>
                  <a:cubicBezTo>
                    <a:pt x="99728" y="17526"/>
                    <a:pt x="78332" y="0"/>
                    <a:pt x="52829" y="0"/>
                  </a:cubicBezTo>
                  <a:close/>
                </a:path>
              </a:pathLst>
            </a:custGeom>
            <a:gradFill>
              <a:gsLst>
                <a:gs pos="0">
                  <a:schemeClr val="accent5"/>
                </a:gs>
                <a:gs pos="100000">
                  <a:schemeClr val="accent4"/>
                </a:gs>
              </a:gsLst>
              <a:lin ang="5400012" scaled="0"/>
            </a:gra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3"/>
            <p:cNvSpPr/>
            <p:nvPr/>
          </p:nvSpPr>
          <p:spPr>
            <a:xfrm>
              <a:off x="6198975" y="2135500"/>
              <a:ext cx="2562550" cy="45875"/>
            </a:xfrm>
            <a:custGeom>
              <a:rect b="b" l="l" r="r" t="t"/>
              <a:pathLst>
                <a:path extrusionOk="0" h="1835" w="102502">
                  <a:moveTo>
                    <a:pt x="1" y="1"/>
                  </a:moveTo>
                  <a:cubicBezTo>
                    <a:pt x="227" y="608"/>
                    <a:pt x="465" y="1215"/>
                    <a:pt x="703" y="1834"/>
                  </a:cubicBezTo>
                  <a:lnTo>
                    <a:pt x="101799" y="1834"/>
                  </a:lnTo>
                  <a:cubicBezTo>
                    <a:pt x="102037" y="1215"/>
                    <a:pt x="102275" y="608"/>
                    <a:pt x="102502" y="1"/>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3"/>
            <p:cNvSpPr/>
            <p:nvPr/>
          </p:nvSpPr>
          <p:spPr>
            <a:xfrm>
              <a:off x="6153725" y="1981325"/>
              <a:ext cx="2653350" cy="60150"/>
            </a:xfrm>
            <a:custGeom>
              <a:rect b="b" l="l" r="r" t="t"/>
              <a:pathLst>
                <a:path extrusionOk="0" h="2406" w="106134">
                  <a:moveTo>
                    <a:pt x="1" y="0"/>
                  </a:moveTo>
                  <a:cubicBezTo>
                    <a:pt x="191" y="810"/>
                    <a:pt x="382" y="1596"/>
                    <a:pt x="608" y="2405"/>
                  </a:cubicBezTo>
                  <a:lnTo>
                    <a:pt x="105514" y="2405"/>
                  </a:lnTo>
                  <a:cubicBezTo>
                    <a:pt x="105740" y="1608"/>
                    <a:pt x="105955" y="810"/>
                    <a:pt x="106133" y="0"/>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3"/>
            <p:cNvSpPr/>
            <p:nvPr/>
          </p:nvSpPr>
          <p:spPr>
            <a:xfrm>
              <a:off x="6265950" y="2289400"/>
              <a:ext cx="2429500" cy="31875"/>
            </a:xfrm>
            <a:custGeom>
              <a:rect b="b" l="l" r="r" t="t"/>
              <a:pathLst>
                <a:path extrusionOk="0" h="1275" w="97180">
                  <a:moveTo>
                    <a:pt x="0" y="0"/>
                  </a:moveTo>
                  <a:cubicBezTo>
                    <a:pt x="215" y="417"/>
                    <a:pt x="417" y="857"/>
                    <a:pt x="655" y="1274"/>
                  </a:cubicBezTo>
                  <a:lnTo>
                    <a:pt x="96501" y="1274"/>
                  </a:lnTo>
                  <a:cubicBezTo>
                    <a:pt x="96727" y="857"/>
                    <a:pt x="96953" y="417"/>
                    <a:pt x="97179" y="0"/>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3"/>
            <p:cNvSpPr/>
            <p:nvPr/>
          </p:nvSpPr>
          <p:spPr>
            <a:xfrm>
              <a:off x="6357625" y="2443575"/>
              <a:ext cx="2246150" cy="17600"/>
            </a:xfrm>
            <a:custGeom>
              <a:rect b="b" l="l" r="r" t="t"/>
              <a:pathLst>
                <a:path extrusionOk="0" h="704" w="89846">
                  <a:moveTo>
                    <a:pt x="1" y="1"/>
                  </a:moveTo>
                  <a:cubicBezTo>
                    <a:pt x="143" y="239"/>
                    <a:pt x="310" y="465"/>
                    <a:pt x="477" y="703"/>
                  </a:cubicBezTo>
                  <a:lnTo>
                    <a:pt x="89357" y="703"/>
                  </a:lnTo>
                  <a:cubicBezTo>
                    <a:pt x="89524" y="465"/>
                    <a:pt x="89679" y="239"/>
                    <a:pt x="89845" y="1"/>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3"/>
            <p:cNvSpPr/>
            <p:nvPr/>
          </p:nvSpPr>
          <p:spPr>
            <a:xfrm>
              <a:off x="6132600" y="1364875"/>
              <a:ext cx="2695900" cy="117000"/>
            </a:xfrm>
            <a:custGeom>
              <a:rect b="b" l="l" r="r" t="t"/>
              <a:pathLst>
                <a:path extrusionOk="0" h="4680" w="107836">
                  <a:moveTo>
                    <a:pt x="858" y="0"/>
                  </a:moveTo>
                  <a:cubicBezTo>
                    <a:pt x="501" y="1536"/>
                    <a:pt x="215" y="3096"/>
                    <a:pt x="0" y="4680"/>
                  </a:cubicBezTo>
                  <a:lnTo>
                    <a:pt x="107835" y="4680"/>
                  </a:lnTo>
                  <a:cubicBezTo>
                    <a:pt x="107609" y="3096"/>
                    <a:pt x="107323" y="1536"/>
                    <a:pt x="106966" y="0"/>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3"/>
            <p:cNvSpPr/>
            <p:nvPr/>
          </p:nvSpPr>
          <p:spPr>
            <a:xfrm>
              <a:off x="6118600" y="1672950"/>
              <a:ext cx="2723300" cy="88725"/>
            </a:xfrm>
            <a:custGeom>
              <a:rect b="b" l="l" r="r" t="t"/>
              <a:pathLst>
                <a:path extrusionOk="0" h="3549" w="108932">
                  <a:moveTo>
                    <a:pt x="1" y="0"/>
                  </a:moveTo>
                  <a:lnTo>
                    <a:pt x="1" y="36"/>
                  </a:lnTo>
                  <a:cubicBezTo>
                    <a:pt x="1" y="1203"/>
                    <a:pt x="49" y="2382"/>
                    <a:pt x="120" y="3548"/>
                  </a:cubicBezTo>
                  <a:lnTo>
                    <a:pt x="108812" y="3548"/>
                  </a:lnTo>
                  <a:cubicBezTo>
                    <a:pt x="108884" y="2382"/>
                    <a:pt x="108931" y="1203"/>
                    <a:pt x="108931" y="36"/>
                  </a:cubicBezTo>
                  <a:lnTo>
                    <a:pt x="108931" y="0"/>
                  </a:ln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3"/>
            <p:cNvSpPr/>
            <p:nvPr/>
          </p:nvSpPr>
          <p:spPr>
            <a:xfrm>
              <a:off x="6127250" y="1827125"/>
              <a:ext cx="2705700" cy="74450"/>
            </a:xfrm>
            <a:custGeom>
              <a:rect b="b" l="l" r="r" t="t"/>
              <a:pathLst>
                <a:path extrusionOk="0" h="2978" w="108228">
                  <a:moveTo>
                    <a:pt x="0" y="1"/>
                  </a:moveTo>
                  <a:cubicBezTo>
                    <a:pt x="119" y="989"/>
                    <a:pt x="250" y="1989"/>
                    <a:pt x="417" y="2977"/>
                  </a:cubicBezTo>
                  <a:lnTo>
                    <a:pt x="107811" y="2977"/>
                  </a:lnTo>
                  <a:cubicBezTo>
                    <a:pt x="107978" y="1989"/>
                    <a:pt x="108109" y="989"/>
                    <a:pt x="108228" y="1"/>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3"/>
            <p:cNvSpPr/>
            <p:nvPr/>
          </p:nvSpPr>
          <p:spPr>
            <a:xfrm>
              <a:off x="6119800" y="1519050"/>
              <a:ext cx="2720900" cy="102725"/>
            </a:xfrm>
            <a:custGeom>
              <a:rect b="b" l="l" r="r" t="t"/>
              <a:pathLst>
                <a:path extrusionOk="0" h="4109" w="108836">
                  <a:moveTo>
                    <a:pt x="310" y="1"/>
                  </a:moveTo>
                  <a:cubicBezTo>
                    <a:pt x="167" y="1346"/>
                    <a:pt x="60" y="2715"/>
                    <a:pt x="1" y="4108"/>
                  </a:cubicBezTo>
                  <a:lnTo>
                    <a:pt x="108836" y="4108"/>
                  </a:lnTo>
                  <a:cubicBezTo>
                    <a:pt x="108776" y="2715"/>
                    <a:pt x="108693" y="1346"/>
                    <a:pt x="108526" y="1"/>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 name="Google Shape;433;p33"/>
          <p:cNvSpPr/>
          <p:nvPr/>
        </p:nvSpPr>
        <p:spPr>
          <a:xfrm>
            <a:off x="0" y="1666848"/>
            <a:ext cx="9144000" cy="3476672"/>
          </a:xfrm>
          <a:custGeom>
            <a:rect b="b" l="l" r="r" t="t"/>
            <a:pathLst>
              <a:path extrusionOk="0" h="108646" w="285750">
                <a:moveTo>
                  <a:pt x="0" y="1"/>
                </a:moveTo>
                <a:lnTo>
                  <a:pt x="0" y="108645"/>
                </a:lnTo>
                <a:lnTo>
                  <a:pt x="285750" y="108645"/>
                </a:lnTo>
                <a:lnTo>
                  <a:pt x="285750" y="9573"/>
                </a:lnTo>
                <a:lnTo>
                  <a:pt x="269534" y="19205"/>
                </a:lnTo>
                <a:lnTo>
                  <a:pt x="256437" y="9526"/>
                </a:lnTo>
                <a:lnTo>
                  <a:pt x="214467" y="21884"/>
                </a:lnTo>
                <a:lnTo>
                  <a:pt x="204049" y="17562"/>
                </a:lnTo>
                <a:lnTo>
                  <a:pt x="151507" y="28135"/>
                </a:lnTo>
                <a:lnTo>
                  <a:pt x="124420" y="19205"/>
                </a:lnTo>
                <a:lnTo>
                  <a:pt x="97334" y="23373"/>
                </a:lnTo>
                <a:lnTo>
                  <a:pt x="56555" y="9526"/>
                </a:lnTo>
                <a:lnTo>
                  <a:pt x="23074" y="19205"/>
                </a:lnTo>
                <a:lnTo>
                  <a:pt x="0" y="1"/>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3"/>
          <p:cNvSpPr txBox="1"/>
          <p:nvPr/>
        </p:nvSpPr>
        <p:spPr>
          <a:xfrm>
            <a:off x="5836100" y="2963000"/>
            <a:ext cx="2587500" cy="11577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200">
                <a:solidFill>
                  <a:schemeClr val="lt1"/>
                </a:solidFill>
                <a:latin typeface="Karla"/>
                <a:ea typeface="Karla"/>
                <a:cs typeface="Karla"/>
                <a:sym typeface="Karla"/>
              </a:rPr>
              <a:t>CREDITS: This presentation template was created by </a:t>
            </a:r>
            <a:r>
              <a:rPr lang="en" sz="1200">
                <a:solidFill>
                  <a:schemeClr val="lt1"/>
                </a:solidFill>
                <a:uFill>
                  <a:noFill/>
                </a:uFill>
                <a:latin typeface="Karla"/>
                <a:ea typeface="Karla"/>
                <a:cs typeface="Karla"/>
                <a:sym typeface="Karla"/>
                <a:hlinkClick r:id="rId2">
                  <a:extLst>
                    <a:ext uri="{A12FA001-AC4F-418D-AE19-62706E023703}">
                      <ahyp:hlinkClr val="tx"/>
                    </a:ext>
                  </a:extLst>
                </a:hlinkClick>
              </a:rPr>
              <a:t>Slidesgo</a:t>
            </a:r>
            <a:r>
              <a:rPr lang="en" sz="1200">
                <a:solidFill>
                  <a:schemeClr val="lt1"/>
                </a:solidFill>
                <a:latin typeface="Karla"/>
                <a:ea typeface="Karla"/>
                <a:cs typeface="Karla"/>
                <a:sym typeface="Karla"/>
              </a:rPr>
              <a:t>, including icons by </a:t>
            </a:r>
            <a:r>
              <a:rPr lang="en" sz="1200">
                <a:solidFill>
                  <a:schemeClr val="lt1"/>
                </a:solidFill>
                <a:uFill>
                  <a:noFill/>
                </a:uFill>
                <a:latin typeface="Karla"/>
                <a:ea typeface="Karla"/>
                <a:cs typeface="Karla"/>
                <a:sym typeface="Karla"/>
                <a:hlinkClick r:id="rId3">
                  <a:extLst>
                    <a:ext uri="{A12FA001-AC4F-418D-AE19-62706E023703}">
                      <ahyp:hlinkClr val="tx"/>
                    </a:ext>
                  </a:extLst>
                </a:hlinkClick>
              </a:rPr>
              <a:t>Flaticon</a:t>
            </a:r>
            <a:r>
              <a:rPr lang="en" sz="1200">
                <a:solidFill>
                  <a:schemeClr val="lt1"/>
                </a:solidFill>
                <a:latin typeface="Karla"/>
                <a:ea typeface="Karla"/>
                <a:cs typeface="Karla"/>
                <a:sym typeface="Karla"/>
              </a:rPr>
              <a:t>, and infographics &amp; images by </a:t>
            </a:r>
            <a:r>
              <a:rPr lang="en" sz="1200">
                <a:solidFill>
                  <a:schemeClr val="lt1"/>
                </a:solidFill>
                <a:uFill>
                  <a:noFill/>
                </a:uFill>
                <a:latin typeface="Karla"/>
                <a:ea typeface="Karla"/>
                <a:cs typeface="Karla"/>
                <a:sym typeface="Karla"/>
                <a:hlinkClick r:id="rId4">
                  <a:extLst>
                    <a:ext uri="{A12FA001-AC4F-418D-AE19-62706E023703}">
                      <ahyp:hlinkClr val="tx"/>
                    </a:ext>
                  </a:extLst>
                </a:hlinkClick>
              </a:rPr>
              <a:t>Freepik</a:t>
            </a:r>
            <a:r>
              <a:rPr lang="en" sz="1200">
                <a:solidFill>
                  <a:schemeClr val="lt1"/>
                </a:solidFill>
                <a:latin typeface="Karla"/>
                <a:ea typeface="Karla"/>
                <a:cs typeface="Karla"/>
                <a:sym typeface="Karla"/>
              </a:rPr>
              <a:t> and illustrations by </a:t>
            </a:r>
            <a:r>
              <a:rPr lang="en" sz="1200">
                <a:solidFill>
                  <a:schemeClr val="lt1"/>
                </a:solidFill>
                <a:uFill>
                  <a:noFill/>
                </a:uFill>
                <a:latin typeface="Karla"/>
                <a:ea typeface="Karla"/>
                <a:cs typeface="Karla"/>
                <a:sym typeface="Karla"/>
                <a:hlinkClick r:id="rId5">
                  <a:extLst>
                    <a:ext uri="{A12FA001-AC4F-418D-AE19-62706E023703}">
                      <ahyp:hlinkClr val="tx"/>
                    </a:ext>
                  </a:extLst>
                </a:hlinkClick>
              </a:rPr>
              <a:t>Stories</a:t>
            </a:r>
            <a:r>
              <a:rPr lang="en" sz="1200">
                <a:solidFill>
                  <a:schemeClr val="lt1"/>
                </a:solidFill>
                <a:latin typeface="Karla"/>
                <a:ea typeface="Karla"/>
                <a:cs typeface="Karla"/>
                <a:sym typeface="Karla"/>
              </a:rPr>
              <a:t>. </a:t>
            </a:r>
            <a:endParaRPr sz="1200">
              <a:solidFill>
                <a:schemeClr val="lt1"/>
              </a:solidFill>
              <a:latin typeface="Karla"/>
              <a:ea typeface="Karla"/>
              <a:cs typeface="Karla"/>
              <a:sym typeface="Karla"/>
            </a:endParaRPr>
          </a:p>
        </p:txBody>
      </p:sp>
      <p:sp>
        <p:nvSpPr>
          <p:cNvPr id="435" name="Google Shape;435;p33"/>
          <p:cNvSpPr txBox="1"/>
          <p:nvPr>
            <p:ph type="title"/>
          </p:nvPr>
        </p:nvSpPr>
        <p:spPr>
          <a:xfrm>
            <a:off x="1391150" y="1466425"/>
            <a:ext cx="3218700" cy="2035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6000"/>
            </a:lvl1pPr>
            <a:lvl2pPr lvl="1" rtl="0">
              <a:spcBef>
                <a:spcPts val="0"/>
              </a:spcBef>
              <a:spcAft>
                <a:spcPts val="0"/>
              </a:spcAft>
              <a:buNone/>
              <a:defRPr sz="6000">
                <a:solidFill>
                  <a:schemeClr val="lt1"/>
                </a:solidFill>
              </a:defRPr>
            </a:lvl2pPr>
            <a:lvl3pPr lvl="2" rtl="0">
              <a:spcBef>
                <a:spcPts val="0"/>
              </a:spcBef>
              <a:spcAft>
                <a:spcPts val="0"/>
              </a:spcAft>
              <a:buNone/>
              <a:defRPr sz="6000">
                <a:solidFill>
                  <a:schemeClr val="lt1"/>
                </a:solidFill>
              </a:defRPr>
            </a:lvl3pPr>
            <a:lvl4pPr lvl="3" rtl="0">
              <a:spcBef>
                <a:spcPts val="0"/>
              </a:spcBef>
              <a:spcAft>
                <a:spcPts val="0"/>
              </a:spcAft>
              <a:buNone/>
              <a:defRPr sz="6000">
                <a:solidFill>
                  <a:schemeClr val="lt1"/>
                </a:solidFill>
              </a:defRPr>
            </a:lvl4pPr>
            <a:lvl5pPr lvl="4" rtl="0">
              <a:spcBef>
                <a:spcPts val="0"/>
              </a:spcBef>
              <a:spcAft>
                <a:spcPts val="0"/>
              </a:spcAft>
              <a:buNone/>
              <a:defRPr sz="6000">
                <a:solidFill>
                  <a:schemeClr val="lt1"/>
                </a:solidFill>
              </a:defRPr>
            </a:lvl5pPr>
            <a:lvl6pPr lvl="5" rtl="0">
              <a:spcBef>
                <a:spcPts val="0"/>
              </a:spcBef>
              <a:spcAft>
                <a:spcPts val="0"/>
              </a:spcAft>
              <a:buNone/>
              <a:defRPr sz="6000">
                <a:solidFill>
                  <a:schemeClr val="lt1"/>
                </a:solidFill>
              </a:defRPr>
            </a:lvl6pPr>
            <a:lvl7pPr lvl="6" rtl="0">
              <a:spcBef>
                <a:spcPts val="0"/>
              </a:spcBef>
              <a:spcAft>
                <a:spcPts val="0"/>
              </a:spcAft>
              <a:buNone/>
              <a:defRPr sz="6000">
                <a:solidFill>
                  <a:schemeClr val="lt1"/>
                </a:solidFill>
              </a:defRPr>
            </a:lvl7pPr>
            <a:lvl8pPr lvl="7" rtl="0">
              <a:spcBef>
                <a:spcPts val="0"/>
              </a:spcBef>
              <a:spcAft>
                <a:spcPts val="0"/>
              </a:spcAft>
              <a:buNone/>
              <a:defRPr sz="6000">
                <a:solidFill>
                  <a:schemeClr val="lt1"/>
                </a:solidFill>
              </a:defRPr>
            </a:lvl8pPr>
            <a:lvl9pPr lvl="8" rtl="0">
              <a:spcBef>
                <a:spcPts val="0"/>
              </a:spcBef>
              <a:spcAft>
                <a:spcPts val="0"/>
              </a:spcAft>
              <a:buNone/>
              <a:defRPr sz="6000">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9" name="Shape 439"/>
        <p:cNvGrpSpPr/>
        <p:nvPr/>
      </p:nvGrpSpPr>
      <p:grpSpPr>
        <a:xfrm>
          <a:off x="0" y="0"/>
          <a:ext cx="0" cy="0"/>
          <a:chOff x="0" y="0"/>
          <a:chExt cx="0" cy="0"/>
        </a:xfrm>
      </p:grpSpPr>
      <p:grpSp>
        <p:nvGrpSpPr>
          <p:cNvPr id="440" name="Google Shape;440;p35"/>
          <p:cNvGrpSpPr/>
          <p:nvPr/>
        </p:nvGrpSpPr>
        <p:grpSpPr>
          <a:xfrm>
            <a:off x="0" y="0"/>
            <a:ext cx="9144000" cy="5143520"/>
            <a:chOff x="0" y="0"/>
            <a:chExt cx="9144000" cy="5143520"/>
          </a:xfrm>
        </p:grpSpPr>
        <p:sp>
          <p:nvSpPr>
            <p:cNvPr id="441" name="Google Shape;441;p35"/>
            <p:cNvSpPr/>
            <p:nvPr/>
          </p:nvSpPr>
          <p:spPr>
            <a:xfrm>
              <a:off x="0" y="0"/>
              <a:ext cx="9144000" cy="3119366"/>
            </a:xfrm>
            <a:custGeom>
              <a:rect b="b" l="l" r="r" t="t"/>
              <a:pathLst>
                <a:path extrusionOk="0" h="132612" w="285750">
                  <a:moveTo>
                    <a:pt x="0" y="0"/>
                  </a:moveTo>
                  <a:lnTo>
                    <a:pt x="0" y="132612"/>
                  </a:lnTo>
                  <a:lnTo>
                    <a:pt x="285750" y="132612"/>
                  </a:lnTo>
                  <a:lnTo>
                    <a:pt x="285750" y="0"/>
                  </a:lnTo>
                  <a:close/>
                </a:path>
              </a:pathLst>
            </a:custGeom>
            <a:gradFill>
              <a:gsLst>
                <a:gs pos="0">
                  <a:schemeClr val="accent1"/>
                </a:gs>
                <a:gs pos="50000">
                  <a:schemeClr val="accent3"/>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5"/>
            <p:cNvSpPr/>
            <p:nvPr/>
          </p:nvSpPr>
          <p:spPr>
            <a:xfrm>
              <a:off x="0" y="1666848"/>
              <a:ext cx="9144000" cy="3476672"/>
            </a:xfrm>
            <a:custGeom>
              <a:rect b="b" l="l" r="r" t="t"/>
              <a:pathLst>
                <a:path extrusionOk="0" h="108646" w="285750">
                  <a:moveTo>
                    <a:pt x="0" y="1"/>
                  </a:moveTo>
                  <a:lnTo>
                    <a:pt x="0" y="108645"/>
                  </a:lnTo>
                  <a:lnTo>
                    <a:pt x="285750" y="108645"/>
                  </a:lnTo>
                  <a:lnTo>
                    <a:pt x="285750" y="9573"/>
                  </a:lnTo>
                  <a:lnTo>
                    <a:pt x="269534" y="19205"/>
                  </a:lnTo>
                  <a:lnTo>
                    <a:pt x="256437" y="9526"/>
                  </a:lnTo>
                  <a:lnTo>
                    <a:pt x="214467" y="21884"/>
                  </a:lnTo>
                  <a:lnTo>
                    <a:pt x="204049" y="17562"/>
                  </a:lnTo>
                  <a:lnTo>
                    <a:pt x="151507" y="28135"/>
                  </a:lnTo>
                  <a:lnTo>
                    <a:pt x="124420" y="19205"/>
                  </a:lnTo>
                  <a:lnTo>
                    <a:pt x="97334" y="23373"/>
                  </a:lnTo>
                  <a:lnTo>
                    <a:pt x="56555" y="9526"/>
                  </a:lnTo>
                  <a:lnTo>
                    <a:pt x="23074" y="19205"/>
                  </a:lnTo>
                  <a:lnTo>
                    <a:pt x="0" y="1"/>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5"/>
            <p:cNvSpPr/>
            <p:nvPr/>
          </p:nvSpPr>
          <p:spPr>
            <a:xfrm>
              <a:off x="0" y="3083040"/>
              <a:ext cx="9144000" cy="2060480"/>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 name="Google Shape;444;p35"/>
            <p:cNvGrpSpPr/>
            <p:nvPr/>
          </p:nvGrpSpPr>
          <p:grpSpPr>
            <a:xfrm>
              <a:off x="335648" y="102080"/>
              <a:ext cx="8236480" cy="1901600"/>
              <a:chOff x="500350" y="926425"/>
              <a:chExt cx="6434750" cy="1485625"/>
            </a:xfrm>
          </p:grpSpPr>
          <p:sp>
            <p:nvSpPr>
              <p:cNvPr id="445" name="Google Shape;445;p35"/>
              <p:cNvSpPr/>
              <p:nvPr/>
            </p:nvSpPr>
            <p:spPr>
              <a:xfrm>
                <a:off x="6422225" y="926425"/>
                <a:ext cx="27700" cy="27425"/>
              </a:xfrm>
              <a:custGeom>
                <a:rect b="b" l="l" r="r" t="t"/>
                <a:pathLst>
                  <a:path extrusionOk="0" h="1097" w="1108">
                    <a:moveTo>
                      <a:pt x="560" y="1"/>
                    </a:moveTo>
                    <a:cubicBezTo>
                      <a:pt x="250" y="1"/>
                      <a:pt x="0" y="239"/>
                      <a:pt x="0" y="549"/>
                    </a:cubicBezTo>
                    <a:cubicBezTo>
                      <a:pt x="0" y="846"/>
                      <a:pt x="250" y="1096"/>
                      <a:pt x="560" y="1096"/>
                    </a:cubicBezTo>
                    <a:cubicBezTo>
                      <a:pt x="858" y="1096"/>
                      <a:pt x="1108" y="846"/>
                      <a:pt x="1108" y="549"/>
                    </a:cubicBezTo>
                    <a:cubicBezTo>
                      <a:pt x="1108" y="239"/>
                      <a:pt x="858" y="1"/>
                      <a:pt x="5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5"/>
              <p:cNvSpPr/>
              <p:nvPr/>
            </p:nvSpPr>
            <p:spPr>
              <a:xfrm>
                <a:off x="6187375" y="1395250"/>
                <a:ext cx="23225" cy="22925"/>
              </a:xfrm>
              <a:custGeom>
                <a:rect b="b" l="l" r="r" t="t"/>
                <a:pathLst>
                  <a:path extrusionOk="0" h="917" w="929">
                    <a:moveTo>
                      <a:pt x="465" y="0"/>
                    </a:moveTo>
                    <a:cubicBezTo>
                      <a:pt x="215" y="0"/>
                      <a:pt x="0" y="203"/>
                      <a:pt x="0" y="453"/>
                    </a:cubicBezTo>
                    <a:cubicBezTo>
                      <a:pt x="0" y="715"/>
                      <a:pt x="215" y="917"/>
                      <a:pt x="465" y="917"/>
                    </a:cubicBezTo>
                    <a:cubicBezTo>
                      <a:pt x="727" y="917"/>
                      <a:pt x="929" y="715"/>
                      <a:pt x="929" y="453"/>
                    </a:cubicBezTo>
                    <a:cubicBezTo>
                      <a:pt x="929" y="203"/>
                      <a:pt x="727" y="0"/>
                      <a:pt x="4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5"/>
              <p:cNvSpPr/>
              <p:nvPr/>
            </p:nvSpPr>
            <p:spPr>
              <a:xfrm>
                <a:off x="5459300" y="1109200"/>
                <a:ext cx="26825" cy="26800"/>
              </a:xfrm>
              <a:custGeom>
                <a:rect b="b" l="l" r="r" t="t"/>
                <a:pathLst>
                  <a:path extrusionOk="0" h="1072" w="1073">
                    <a:moveTo>
                      <a:pt x="536" y="0"/>
                    </a:moveTo>
                    <a:cubicBezTo>
                      <a:pt x="239" y="0"/>
                      <a:pt x="1" y="250"/>
                      <a:pt x="1" y="536"/>
                    </a:cubicBezTo>
                    <a:cubicBezTo>
                      <a:pt x="1" y="834"/>
                      <a:pt x="239" y="1072"/>
                      <a:pt x="536" y="1072"/>
                    </a:cubicBezTo>
                    <a:cubicBezTo>
                      <a:pt x="834" y="1072"/>
                      <a:pt x="1072" y="834"/>
                      <a:pt x="1072" y="536"/>
                    </a:cubicBezTo>
                    <a:cubicBezTo>
                      <a:pt x="1072" y="250"/>
                      <a:pt x="834" y="0"/>
                      <a:pt x="5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5"/>
              <p:cNvSpPr/>
              <p:nvPr/>
            </p:nvSpPr>
            <p:spPr>
              <a:xfrm>
                <a:off x="5251250" y="1645875"/>
                <a:ext cx="38700" cy="38725"/>
              </a:xfrm>
              <a:custGeom>
                <a:rect b="b" l="l" r="r" t="t"/>
                <a:pathLst>
                  <a:path extrusionOk="0" h="1549" w="1548">
                    <a:moveTo>
                      <a:pt x="774" y="0"/>
                    </a:moveTo>
                    <a:cubicBezTo>
                      <a:pt x="357" y="0"/>
                      <a:pt x="0" y="345"/>
                      <a:pt x="0" y="774"/>
                    </a:cubicBezTo>
                    <a:cubicBezTo>
                      <a:pt x="0" y="1203"/>
                      <a:pt x="357" y="1548"/>
                      <a:pt x="774" y="1548"/>
                    </a:cubicBezTo>
                    <a:cubicBezTo>
                      <a:pt x="1203" y="1548"/>
                      <a:pt x="1548" y="1203"/>
                      <a:pt x="1548" y="774"/>
                    </a:cubicBezTo>
                    <a:cubicBezTo>
                      <a:pt x="1548" y="345"/>
                      <a:pt x="1203" y="0"/>
                      <a:pt x="7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5"/>
              <p:cNvSpPr/>
              <p:nvPr/>
            </p:nvSpPr>
            <p:spPr>
              <a:xfrm>
                <a:off x="4847025" y="1380650"/>
                <a:ext cx="39300" cy="39325"/>
              </a:xfrm>
              <a:custGeom>
                <a:rect b="b" l="l" r="r" t="t"/>
                <a:pathLst>
                  <a:path extrusionOk="0" h="1573" w="1572">
                    <a:moveTo>
                      <a:pt x="786" y="1"/>
                    </a:moveTo>
                    <a:cubicBezTo>
                      <a:pt x="346" y="1"/>
                      <a:pt x="0" y="346"/>
                      <a:pt x="0" y="787"/>
                    </a:cubicBezTo>
                    <a:cubicBezTo>
                      <a:pt x="0" y="1227"/>
                      <a:pt x="346" y="1572"/>
                      <a:pt x="786" y="1572"/>
                    </a:cubicBezTo>
                    <a:cubicBezTo>
                      <a:pt x="1227" y="1572"/>
                      <a:pt x="1572" y="1227"/>
                      <a:pt x="1572" y="787"/>
                    </a:cubicBezTo>
                    <a:cubicBezTo>
                      <a:pt x="1572" y="346"/>
                      <a:pt x="1227" y="1"/>
                      <a:pt x="7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5"/>
              <p:cNvSpPr/>
              <p:nvPr/>
            </p:nvSpPr>
            <p:spPr>
              <a:xfrm>
                <a:off x="4853275" y="1564600"/>
                <a:ext cx="40200" cy="40225"/>
              </a:xfrm>
              <a:custGeom>
                <a:rect b="b" l="l" r="r" t="t"/>
                <a:pathLst>
                  <a:path extrusionOk="0" h="1609" w="1608">
                    <a:moveTo>
                      <a:pt x="810" y="1"/>
                    </a:moveTo>
                    <a:cubicBezTo>
                      <a:pt x="358" y="1"/>
                      <a:pt x="0" y="370"/>
                      <a:pt x="0" y="810"/>
                    </a:cubicBezTo>
                    <a:cubicBezTo>
                      <a:pt x="0" y="1251"/>
                      <a:pt x="358" y="1608"/>
                      <a:pt x="810" y="1608"/>
                    </a:cubicBezTo>
                    <a:cubicBezTo>
                      <a:pt x="1251" y="1608"/>
                      <a:pt x="1608" y="1251"/>
                      <a:pt x="1608" y="810"/>
                    </a:cubicBezTo>
                    <a:cubicBezTo>
                      <a:pt x="1608" y="370"/>
                      <a:pt x="1251" y="1"/>
                      <a:pt x="8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5"/>
              <p:cNvSpPr/>
              <p:nvPr/>
            </p:nvSpPr>
            <p:spPr>
              <a:xfrm>
                <a:off x="4610675" y="1447625"/>
                <a:ext cx="17000" cy="17000"/>
              </a:xfrm>
              <a:custGeom>
                <a:rect b="b" l="l" r="r" t="t"/>
                <a:pathLst>
                  <a:path extrusionOk="0" h="680" w="680">
                    <a:moveTo>
                      <a:pt x="346" y="1"/>
                    </a:moveTo>
                    <a:cubicBezTo>
                      <a:pt x="156" y="1"/>
                      <a:pt x="1" y="155"/>
                      <a:pt x="1" y="346"/>
                    </a:cubicBezTo>
                    <a:cubicBezTo>
                      <a:pt x="1" y="525"/>
                      <a:pt x="156" y="679"/>
                      <a:pt x="346" y="679"/>
                    </a:cubicBezTo>
                    <a:cubicBezTo>
                      <a:pt x="537" y="679"/>
                      <a:pt x="679" y="525"/>
                      <a:pt x="679" y="346"/>
                    </a:cubicBezTo>
                    <a:cubicBezTo>
                      <a:pt x="679" y="155"/>
                      <a:pt x="537" y="1"/>
                      <a:pt x="3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5"/>
              <p:cNvSpPr/>
              <p:nvPr/>
            </p:nvSpPr>
            <p:spPr>
              <a:xfrm>
                <a:off x="4535075" y="1733675"/>
                <a:ext cx="36650" cy="36650"/>
              </a:xfrm>
              <a:custGeom>
                <a:rect b="b" l="l" r="r" t="t"/>
                <a:pathLst>
                  <a:path extrusionOk="0" h="1466" w="1466">
                    <a:moveTo>
                      <a:pt x="739" y="1"/>
                    </a:moveTo>
                    <a:cubicBezTo>
                      <a:pt x="334" y="1"/>
                      <a:pt x="1" y="322"/>
                      <a:pt x="1" y="727"/>
                    </a:cubicBezTo>
                    <a:cubicBezTo>
                      <a:pt x="1" y="1132"/>
                      <a:pt x="334" y="1465"/>
                      <a:pt x="739" y="1465"/>
                    </a:cubicBezTo>
                    <a:cubicBezTo>
                      <a:pt x="1132" y="1465"/>
                      <a:pt x="1465" y="1132"/>
                      <a:pt x="1465" y="727"/>
                    </a:cubicBezTo>
                    <a:cubicBezTo>
                      <a:pt x="1465" y="322"/>
                      <a:pt x="1132" y="1"/>
                      <a:pt x="7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5"/>
              <p:cNvSpPr/>
              <p:nvPr/>
            </p:nvSpPr>
            <p:spPr>
              <a:xfrm>
                <a:off x="4332075" y="1277075"/>
                <a:ext cx="37225" cy="37225"/>
              </a:xfrm>
              <a:custGeom>
                <a:rect b="b" l="l" r="r" t="t"/>
                <a:pathLst>
                  <a:path extrusionOk="0" h="1489" w="1489">
                    <a:moveTo>
                      <a:pt x="739" y="0"/>
                    </a:moveTo>
                    <a:cubicBezTo>
                      <a:pt x="334" y="0"/>
                      <a:pt x="1" y="334"/>
                      <a:pt x="1" y="750"/>
                    </a:cubicBezTo>
                    <a:cubicBezTo>
                      <a:pt x="1" y="1155"/>
                      <a:pt x="334" y="1489"/>
                      <a:pt x="739" y="1489"/>
                    </a:cubicBezTo>
                    <a:cubicBezTo>
                      <a:pt x="1155" y="1489"/>
                      <a:pt x="1489" y="1155"/>
                      <a:pt x="1489" y="750"/>
                    </a:cubicBezTo>
                    <a:cubicBezTo>
                      <a:pt x="1489" y="334"/>
                      <a:pt x="1155" y="0"/>
                      <a:pt x="7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5"/>
              <p:cNvSpPr/>
              <p:nvPr/>
            </p:nvSpPr>
            <p:spPr>
              <a:xfrm>
                <a:off x="3629900" y="2021200"/>
                <a:ext cx="17300" cy="17300"/>
              </a:xfrm>
              <a:custGeom>
                <a:rect b="b" l="l" r="r" t="t"/>
                <a:pathLst>
                  <a:path extrusionOk="0" h="692" w="692">
                    <a:moveTo>
                      <a:pt x="346" y="1"/>
                    </a:moveTo>
                    <a:cubicBezTo>
                      <a:pt x="156" y="1"/>
                      <a:pt x="1" y="156"/>
                      <a:pt x="1" y="346"/>
                    </a:cubicBezTo>
                    <a:cubicBezTo>
                      <a:pt x="1" y="537"/>
                      <a:pt x="156" y="692"/>
                      <a:pt x="346" y="692"/>
                    </a:cubicBezTo>
                    <a:cubicBezTo>
                      <a:pt x="537" y="692"/>
                      <a:pt x="691" y="537"/>
                      <a:pt x="691" y="346"/>
                    </a:cubicBezTo>
                    <a:cubicBezTo>
                      <a:pt x="691" y="156"/>
                      <a:pt x="537" y="1"/>
                      <a:pt x="3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5"/>
              <p:cNvSpPr/>
              <p:nvPr/>
            </p:nvSpPr>
            <p:spPr>
              <a:xfrm>
                <a:off x="3329275" y="1550625"/>
                <a:ext cx="31875" cy="32175"/>
              </a:xfrm>
              <a:custGeom>
                <a:rect b="b" l="l" r="r" t="t"/>
                <a:pathLst>
                  <a:path extrusionOk="0" h="1287" w="1275">
                    <a:moveTo>
                      <a:pt x="643" y="0"/>
                    </a:moveTo>
                    <a:cubicBezTo>
                      <a:pt x="286" y="0"/>
                      <a:pt x="0" y="286"/>
                      <a:pt x="0" y="643"/>
                    </a:cubicBezTo>
                    <a:cubicBezTo>
                      <a:pt x="0" y="988"/>
                      <a:pt x="286" y="1286"/>
                      <a:pt x="643" y="1286"/>
                    </a:cubicBezTo>
                    <a:cubicBezTo>
                      <a:pt x="989" y="1286"/>
                      <a:pt x="1274" y="988"/>
                      <a:pt x="1274" y="643"/>
                    </a:cubicBezTo>
                    <a:cubicBezTo>
                      <a:pt x="1274" y="286"/>
                      <a:pt x="989" y="0"/>
                      <a:pt x="6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5"/>
              <p:cNvSpPr/>
              <p:nvPr/>
            </p:nvSpPr>
            <p:spPr>
              <a:xfrm>
                <a:off x="3242650" y="1263075"/>
                <a:ext cx="41700" cy="41700"/>
              </a:xfrm>
              <a:custGeom>
                <a:rect b="b" l="l" r="r" t="t"/>
                <a:pathLst>
                  <a:path extrusionOk="0" h="1668" w="1668">
                    <a:moveTo>
                      <a:pt x="834" y="1"/>
                    </a:moveTo>
                    <a:cubicBezTo>
                      <a:pt x="370" y="1"/>
                      <a:pt x="1" y="370"/>
                      <a:pt x="1" y="834"/>
                    </a:cubicBezTo>
                    <a:cubicBezTo>
                      <a:pt x="1" y="1287"/>
                      <a:pt x="370" y="1668"/>
                      <a:pt x="834" y="1668"/>
                    </a:cubicBezTo>
                    <a:cubicBezTo>
                      <a:pt x="1287" y="1668"/>
                      <a:pt x="1668" y="1287"/>
                      <a:pt x="1668" y="834"/>
                    </a:cubicBezTo>
                    <a:cubicBezTo>
                      <a:pt x="1668" y="370"/>
                      <a:pt x="1287" y="1"/>
                      <a:pt x="8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5"/>
              <p:cNvSpPr/>
              <p:nvPr/>
            </p:nvSpPr>
            <p:spPr>
              <a:xfrm>
                <a:off x="3135500" y="1030900"/>
                <a:ext cx="40800" cy="40825"/>
              </a:xfrm>
              <a:custGeom>
                <a:rect b="b" l="l" r="r" t="t"/>
                <a:pathLst>
                  <a:path extrusionOk="0" h="1633" w="1632">
                    <a:moveTo>
                      <a:pt x="822" y="1"/>
                    </a:moveTo>
                    <a:cubicBezTo>
                      <a:pt x="370" y="1"/>
                      <a:pt x="0" y="370"/>
                      <a:pt x="0" y="822"/>
                    </a:cubicBezTo>
                    <a:cubicBezTo>
                      <a:pt x="0" y="1263"/>
                      <a:pt x="370" y="1632"/>
                      <a:pt x="822" y="1632"/>
                    </a:cubicBezTo>
                    <a:cubicBezTo>
                      <a:pt x="1263" y="1632"/>
                      <a:pt x="1632" y="1263"/>
                      <a:pt x="1632" y="822"/>
                    </a:cubicBezTo>
                    <a:cubicBezTo>
                      <a:pt x="1632" y="370"/>
                      <a:pt x="1263" y="1"/>
                      <a:pt x="8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5"/>
              <p:cNvSpPr/>
              <p:nvPr/>
            </p:nvSpPr>
            <p:spPr>
              <a:xfrm>
                <a:off x="2771775" y="1236600"/>
                <a:ext cx="39600" cy="39300"/>
              </a:xfrm>
              <a:custGeom>
                <a:rect b="b" l="l" r="r" t="t"/>
                <a:pathLst>
                  <a:path extrusionOk="0" h="1572" w="1584">
                    <a:moveTo>
                      <a:pt x="798" y="0"/>
                    </a:moveTo>
                    <a:cubicBezTo>
                      <a:pt x="357" y="0"/>
                      <a:pt x="0" y="357"/>
                      <a:pt x="0" y="786"/>
                    </a:cubicBezTo>
                    <a:cubicBezTo>
                      <a:pt x="0" y="1226"/>
                      <a:pt x="357" y="1572"/>
                      <a:pt x="798" y="1572"/>
                    </a:cubicBezTo>
                    <a:cubicBezTo>
                      <a:pt x="1226" y="1572"/>
                      <a:pt x="1584" y="1226"/>
                      <a:pt x="1584" y="786"/>
                    </a:cubicBezTo>
                    <a:cubicBezTo>
                      <a:pt x="1584" y="357"/>
                      <a:pt x="1226" y="0"/>
                      <a:pt x="7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5"/>
              <p:cNvSpPr/>
              <p:nvPr/>
            </p:nvSpPr>
            <p:spPr>
              <a:xfrm>
                <a:off x="2609550" y="1569675"/>
                <a:ext cx="32750" cy="32750"/>
              </a:xfrm>
              <a:custGeom>
                <a:rect b="b" l="l" r="r" t="t"/>
                <a:pathLst>
                  <a:path extrusionOk="0" h="1310" w="1310">
                    <a:moveTo>
                      <a:pt x="655" y="0"/>
                    </a:moveTo>
                    <a:cubicBezTo>
                      <a:pt x="298" y="0"/>
                      <a:pt x="0" y="286"/>
                      <a:pt x="0" y="655"/>
                    </a:cubicBezTo>
                    <a:cubicBezTo>
                      <a:pt x="0" y="1012"/>
                      <a:pt x="298" y="1310"/>
                      <a:pt x="655" y="1310"/>
                    </a:cubicBezTo>
                    <a:cubicBezTo>
                      <a:pt x="1024" y="1310"/>
                      <a:pt x="1310" y="1012"/>
                      <a:pt x="1310" y="655"/>
                    </a:cubicBezTo>
                    <a:cubicBezTo>
                      <a:pt x="1310" y="286"/>
                      <a:pt x="1024" y="0"/>
                      <a:pt x="6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5"/>
              <p:cNvSpPr/>
              <p:nvPr/>
            </p:nvSpPr>
            <p:spPr>
              <a:xfrm>
                <a:off x="2515475" y="1439000"/>
                <a:ext cx="32775" cy="32775"/>
              </a:xfrm>
              <a:custGeom>
                <a:rect b="b" l="l" r="r" t="t"/>
                <a:pathLst>
                  <a:path extrusionOk="0" h="1311" w="1311">
                    <a:moveTo>
                      <a:pt x="656" y="0"/>
                    </a:moveTo>
                    <a:cubicBezTo>
                      <a:pt x="298" y="0"/>
                      <a:pt x="1" y="298"/>
                      <a:pt x="1" y="655"/>
                    </a:cubicBezTo>
                    <a:cubicBezTo>
                      <a:pt x="1" y="1012"/>
                      <a:pt x="298" y="1310"/>
                      <a:pt x="656" y="1310"/>
                    </a:cubicBezTo>
                    <a:cubicBezTo>
                      <a:pt x="1025" y="1310"/>
                      <a:pt x="1310" y="1012"/>
                      <a:pt x="1310" y="655"/>
                    </a:cubicBezTo>
                    <a:cubicBezTo>
                      <a:pt x="1310" y="298"/>
                      <a:pt x="1025" y="0"/>
                      <a:pt x="6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5"/>
              <p:cNvSpPr/>
              <p:nvPr/>
            </p:nvSpPr>
            <p:spPr>
              <a:xfrm>
                <a:off x="2164250" y="1665225"/>
                <a:ext cx="18775" cy="18775"/>
              </a:xfrm>
              <a:custGeom>
                <a:rect b="b" l="l" r="r" t="t"/>
                <a:pathLst>
                  <a:path extrusionOk="0" h="751" w="751">
                    <a:moveTo>
                      <a:pt x="381" y="0"/>
                    </a:moveTo>
                    <a:cubicBezTo>
                      <a:pt x="167" y="0"/>
                      <a:pt x="0" y="167"/>
                      <a:pt x="0" y="369"/>
                    </a:cubicBezTo>
                    <a:cubicBezTo>
                      <a:pt x="0" y="584"/>
                      <a:pt x="167" y="750"/>
                      <a:pt x="381" y="750"/>
                    </a:cubicBezTo>
                    <a:cubicBezTo>
                      <a:pt x="584" y="750"/>
                      <a:pt x="750" y="584"/>
                      <a:pt x="750" y="369"/>
                    </a:cubicBezTo>
                    <a:cubicBezTo>
                      <a:pt x="750" y="167"/>
                      <a:pt x="584" y="0"/>
                      <a:pt x="3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5"/>
              <p:cNvSpPr/>
              <p:nvPr/>
            </p:nvSpPr>
            <p:spPr>
              <a:xfrm>
                <a:off x="1924625" y="1280350"/>
                <a:ext cx="4500" cy="4475"/>
              </a:xfrm>
              <a:custGeom>
                <a:rect b="b" l="l" r="r" t="t"/>
                <a:pathLst>
                  <a:path extrusionOk="0" h="179" w="180">
                    <a:moveTo>
                      <a:pt x="96" y="0"/>
                    </a:moveTo>
                    <a:cubicBezTo>
                      <a:pt x="48" y="0"/>
                      <a:pt x="1" y="48"/>
                      <a:pt x="1" y="96"/>
                    </a:cubicBezTo>
                    <a:cubicBezTo>
                      <a:pt x="1" y="143"/>
                      <a:pt x="48" y="179"/>
                      <a:pt x="96" y="179"/>
                    </a:cubicBezTo>
                    <a:cubicBezTo>
                      <a:pt x="144" y="179"/>
                      <a:pt x="179" y="143"/>
                      <a:pt x="179" y="96"/>
                    </a:cubicBezTo>
                    <a:cubicBezTo>
                      <a:pt x="179" y="48"/>
                      <a:pt x="144" y="0"/>
                      <a:pt x="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5"/>
              <p:cNvSpPr/>
              <p:nvPr/>
            </p:nvSpPr>
            <p:spPr>
              <a:xfrm>
                <a:off x="1887725" y="1233625"/>
                <a:ext cx="22350" cy="22350"/>
              </a:xfrm>
              <a:custGeom>
                <a:rect b="b" l="l" r="r" t="t"/>
                <a:pathLst>
                  <a:path extrusionOk="0" h="894" w="894">
                    <a:moveTo>
                      <a:pt x="453" y="0"/>
                    </a:moveTo>
                    <a:cubicBezTo>
                      <a:pt x="203" y="0"/>
                      <a:pt x="0" y="202"/>
                      <a:pt x="0" y="453"/>
                    </a:cubicBezTo>
                    <a:cubicBezTo>
                      <a:pt x="0" y="691"/>
                      <a:pt x="203" y="893"/>
                      <a:pt x="453" y="893"/>
                    </a:cubicBezTo>
                    <a:cubicBezTo>
                      <a:pt x="703" y="893"/>
                      <a:pt x="893" y="691"/>
                      <a:pt x="893" y="453"/>
                    </a:cubicBezTo>
                    <a:cubicBezTo>
                      <a:pt x="893" y="202"/>
                      <a:pt x="703" y="0"/>
                      <a:pt x="4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5"/>
              <p:cNvSpPr/>
              <p:nvPr/>
            </p:nvSpPr>
            <p:spPr>
              <a:xfrm>
                <a:off x="3278075" y="2278375"/>
                <a:ext cx="29800" cy="29800"/>
              </a:xfrm>
              <a:custGeom>
                <a:rect b="b" l="l" r="r" t="t"/>
                <a:pathLst>
                  <a:path extrusionOk="0" h="1192" w="1192">
                    <a:moveTo>
                      <a:pt x="596" y="1"/>
                    </a:moveTo>
                    <a:cubicBezTo>
                      <a:pt x="262" y="1"/>
                      <a:pt x="1" y="263"/>
                      <a:pt x="1" y="596"/>
                    </a:cubicBezTo>
                    <a:cubicBezTo>
                      <a:pt x="1" y="930"/>
                      <a:pt x="262" y="1192"/>
                      <a:pt x="596" y="1192"/>
                    </a:cubicBezTo>
                    <a:cubicBezTo>
                      <a:pt x="917" y="1192"/>
                      <a:pt x="1191" y="930"/>
                      <a:pt x="1191" y="596"/>
                    </a:cubicBezTo>
                    <a:cubicBezTo>
                      <a:pt x="1191" y="263"/>
                      <a:pt x="917" y="1"/>
                      <a:pt x="5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5"/>
              <p:cNvSpPr/>
              <p:nvPr/>
            </p:nvSpPr>
            <p:spPr>
              <a:xfrm>
                <a:off x="2512200" y="1864050"/>
                <a:ext cx="19375" cy="19075"/>
              </a:xfrm>
              <a:custGeom>
                <a:rect b="b" l="l" r="r" t="t"/>
                <a:pathLst>
                  <a:path extrusionOk="0" h="763" w="775">
                    <a:moveTo>
                      <a:pt x="382" y="0"/>
                    </a:moveTo>
                    <a:cubicBezTo>
                      <a:pt x="179" y="0"/>
                      <a:pt x="1" y="167"/>
                      <a:pt x="1" y="381"/>
                    </a:cubicBezTo>
                    <a:cubicBezTo>
                      <a:pt x="1" y="596"/>
                      <a:pt x="179" y="762"/>
                      <a:pt x="382" y="762"/>
                    </a:cubicBezTo>
                    <a:cubicBezTo>
                      <a:pt x="596" y="762"/>
                      <a:pt x="775" y="596"/>
                      <a:pt x="775" y="381"/>
                    </a:cubicBezTo>
                    <a:cubicBezTo>
                      <a:pt x="775" y="167"/>
                      <a:pt x="596" y="0"/>
                      <a:pt x="3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5"/>
              <p:cNvSpPr/>
              <p:nvPr/>
            </p:nvSpPr>
            <p:spPr>
              <a:xfrm>
                <a:off x="2409225" y="1893225"/>
                <a:ext cx="35725" cy="35750"/>
              </a:xfrm>
              <a:custGeom>
                <a:rect b="b" l="l" r="r" t="t"/>
                <a:pathLst>
                  <a:path extrusionOk="0" h="1430" w="1429">
                    <a:moveTo>
                      <a:pt x="715" y="0"/>
                    </a:moveTo>
                    <a:cubicBezTo>
                      <a:pt x="322" y="0"/>
                      <a:pt x="0" y="322"/>
                      <a:pt x="0" y="715"/>
                    </a:cubicBezTo>
                    <a:cubicBezTo>
                      <a:pt x="0" y="1108"/>
                      <a:pt x="322" y="1429"/>
                      <a:pt x="715" y="1429"/>
                    </a:cubicBezTo>
                    <a:cubicBezTo>
                      <a:pt x="1107" y="1429"/>
                      <a:pt x="1429" y="1108"/>
                      <a:pt x="1429" y="715"/>
                    </a:cubicBezTo>
                    <a:cubicBezTo>
                      <a:pt x="1429" y="322"/>
                      <a:pt x="1107" y="0"/>
                      <a:pt x="7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5"/>
              <p:cNvSpPr/>
              <p:nvPr/>
            </p:nvSpPr>
            <p:spPr>
              <a:xfrm>
                <a:off x="2377075" y="2003050"/>
                <a:ext cx="26225" cy="25925"/>
              </a:xfrm>
              <a:custGeom>
                <a:rect b="b" l="l" r="r" t="t"/>
                <a:pathLst>
                  <a:path extrusionOk="0" h="1037" w="1049">
                    <a:moveTo>
                      <a:pt x="524" y="1"/>
                    </a:moveTo>
                    <a:cubicBezTo>
                      <a:pt x="238" y="1"/>
                      <a:pt x="0" y="239"/>
                      <a:pt x="0" y="525"/>
                    </a:cubicBezTo>
                    <a:cubicBezTo>
                      <a:pt x="0" y="810"/>
                      <a:pt x="238" y="1037"/>
                      <a:pt x="524" y="1037"/>
                    </a:cubicBezTo>
                    <a:cubicBezTo>
                      <a:pt x="810" y="1037"/>
                      <a:pt x="1048" y="810"/>
                      <a:pt x="1048" y="525"/>
                    </a:cubicBezTo>
                    <a:cubicBezTo>
                      <a:pt x="1048" y="239"/>
                      <a:pt x="810" y="1"/>
                      <a:pt x="5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5"/>
              <p:cNvSpPr/>
              <p:nvPr/>
            </p:nvSpPr>
            <p:spPr>
              <a:xfrm>
                <a:off x="1935050" y="2370350"/>
                <a:ext cx="35150" cy="34850"/>
              </a:xfrm>
              <a:custGeom>
                <a:rect b="b" l="l" r="r" t="t"/>
                <a:pathLst>
                  <a:path extrusionOk="0" h="1394" w="1406">
                    <a:moveTo>
                      <a:pt x="703" y="1"/>
                    </a:moveTo>
                    <a:cubicBezTo>
                      <a:pt x="322" y="1"/>
                      <a:pt x="1" y="311"/>
                      <a:pt x="1" y="703"/>
                    </a:cubicBezTo>
                    <a:cubicBezTo>
                      <a:pt x="1" y="1084"/>
                      <a:pt x="322" y="1394"/>
                      <a:pt x="703" y="1394"/>
                    </a:cubicBezTo>
                    <a:cubicBezTo>
                      <a:pt x="1084" y="1394"/>
                      <a:pt x="1405" y="1084"/>
                      <a:pt x="1405" y="703"/>
                    </a:cubicBezTo>
                    <a:cubicBezTo>
                      <a:pt x="1405" y="311"/>
                      <a:pt x="1084" y="1"/>
                      <a:pt x="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5"/>
              <p:cNvSpPr/>
              <p:nvPr/>
            </p:nvSpPr>
            <p:spPr>
              <a:xfrm>
                <a:off x="1646625" y="1759275"/>
                <a:ext cx="23825" cy="23825"/>
              </a:xfrm>
              <a:custGeom>
                <a:rect b="b" l="l" r="r" t="t"/>
                <a:pathLst>
                  <a:path extrusionOk="0" h="953" w="953">
                    <a:moveTo>
                      <a:pt x="477" y="0"/>
                    </a:moveTo>
                    <a:cubicBezTo>
                      <a:pt x="215" y="0"/>
                      <a:pt x="0" y="215"/>
                      <a:pt x="0" y="477"/>
                    </a:cubicBezTo>
                    <a:cubicBezTo>
                      <a:pt x="0" y="739"/>
                      <a:pt x="215" y="953"/>
                      <a:pt x="477" y="953"/>
                    </a:cubicBezTo>
                    <a:cubicBezTo>
                      <a:pt x="750" y="953"/>
                      <a:pt x="953" y="739"/>
                      <a:pt x="953" y="477"/>
                    </a:cubicBezTo>
                    <a:cubicBezTo>
                      <a:pt x="953" y="215"/>
                      <a:pt x="750" y="0"/>
                      <a:pt x="4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5"/>
              <p:cNvSpPr/>
              <p:nvPr/>
            </p:nvSpPr>
            <p:spPr>
              <a:xfrm>
                <a:off x="1306400" y="1541400"/>
                <a:ext cx="25925" cy="25900"/>
              </a:xfrm>
              <a:custGeom>
                <a:rect b="b" l="l" r="r" t="t"/>
                <a:pathLst>
                  <a:path extrusionOk="0" h="1036" w="1037">
                    <a:moveTo>
                      <a:pt x="524" y="0"/>
                    </a:moveTo>
                    <a:cubicBezTo>
                      <a:pt x="227" y="0"/>
                      <a:pt x="1" y="226"/>
                      <a:pt x="1" y="512"/>
                    </a:cubicBezTo>
                    <a:cubicBezTo>
                      <a:pt x="1" y="810"/>
                      <a:pt x="227" y="1036"/>
                      <a:pt x="524" y="1036"/>
                    </a:cubicBezTo>
                    <a:cubicBezTo>
                      <a:pt x="810" y="1036"/>
                      <a:pt x="1036" y="810"/>
                      <a:pt x="1036" y="512"/>
                    </a:cubicBezTo>
                    <a:cubicBezTo>
                      <a:pt x="1036" y="226"/>
                      <a:pt x="810" y="0"/>
                      <a:pt x="5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5"/>
              <p:cNvSpPr/>
              <p:nvPr/>
            </p:nvSpPr>
            <p:spPr>
              <a:xfrm>
                <a:off x="1105175" y="2309950"/>
                <a:ext cx="33375" cy="33650"/>
              </a:xfrm>
              <a:custGeom>
                <a:rect b="b" l="l" r="r" t="t"/>
                <a:pathLst>
                  <a:path extrusionOk="0" h="1346" w="1335">
                    <a:moveTo>
                      <a:pt x="668" y="0"/>
                    </a:moveTo>
                    <a:cubicBezTo>
                      <a:pt x="299" y="0"/>
                      <a:pt x="1" y="298"/>
                      <a:pt x="1" y="667"/>
                    </a:cubicBezTo>
                    <a:cubicBezTo>
                      <a:pt x="1" y="1048"/>
                      <a:pt x="299" y="1345"/>
                      <a:pt x="668" y="1345"/>
                    </a:cubicBezTo>
                    <a:cubicBezTo>
                      <a:pt x="1037" y="1345"/>
                      <a:pt x="1334" y="1048"/>
                      <a:pt x="1334" y="667"/>
                    </a:cubicBezTo>
                    <a:cubicBezTo>
                      <a:pt x="1334" y="298"/>
                      <a:pt x="1037" y="0"/>
                      <a:pt x="6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5"/>
              <p:cNvSpPr/>
              <p:nvPr/>
            </p:nvSpPr>
            <p:spPr>
              <a:xfrm>
                <a:off x="500350" y="1940250"/>
                <a:ext cx="37225" cy="37225"/>
              </a:xfrm>
              <a:custGeom>
                <a:rect b="b" l="l" r="r" t="t"/>
                <a:pathLst>
                  <a:path extrusionOk="0" h="1489" w="1489">
                    <a:moveTo>
                      <a:pt x="751" y="0"/>
                    </a:moveTo>
                    <a:cubicBezTo>
                      <a:pt x="334" y="0"/>
                      <a:pt x="0" y="334"/>
                      <a:pt x="0" y="739"/>
                    </a:cubicBezTo>
                    <a:cubicBezTo>
                      <a:pt x="0" y="1155"/>
                      <a:pt x="334" y="1489"/>
                      <a:pt x="751" y="1489"/>
                    </a:cubicBezTo>
                    <a:cubicBezTo>
                      <a:pt x="1155" y="1489"/>
                      <a:pt x="1489" y="1155"/>
                      <a:pt x="1489" y="739"/>
                    </a:cubicBezTo>
                    <a:cubicBezTo>
                      <a:pt x="1489" y="334"/>
                      <a:pt x="1155" y="0"/>
                      <a:pt x="7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5"/>
              <p:cNvSpPr/>
              <p:nvPr/>
            </p:nvSpPr>
            <p:spPr>
              <a:xfrm>
                <a:off x="6549925" y="1240750"/>
                <a:ext cx="34250" cy="34275"/>
              </a:xfrm>
              <a:custGeom>
                <a:rect b="b" l="l" r="r" t="t"/>
                <a:pathLst>
                  <a:path extrusionOk="0" h="1371" w="1370">
                    <a:moveTo>
                      <a:pt x="691" y="1"/>
                    </a:moveTo>
                    <a:cubicBezTo>
                      <a:pt x="310" y="1"/>
                      <a:pt x="0" y="298"/>
                      <a:pt x="0" y="679"/>
                    </a:cubicBezTo>
                    <a:cubicBezTo>
                      <a:pt x="0" y="1060"/>
                      <a:pt x="310" y="1370"/>
                      <a:pt x="691" y="1370"/>
                    </a:cubicBezTo>
                    <a:cubicBezTo>
                      <a:pt x="1060" y="1370"/>
                      <a:pt x="1369" y="1060"/>
                      <a:pt x="1369" y="679"/>
                    </a:cubicBezTo>
                    <a:cubicBezTo>
                      <a:pt x="1369" y="298"/>
                      <a:pt x="1060" y="1"/>
                      <a:pt x="6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5"/>
              <p:cNvSpPr/>
              <p:nvPr/>
            </p:nvSpPr>
            <p:spPr>
              <a:xfrm>
                <a:off x="6388000" y="1369050"/>
                <a:ext cx="36625" cy="36625"/>
              </a:xfrm>
              <a:custGeom>
                <a:rect b="b" l="l" r="r" t="t"/>
                <a:pathLst>
                  <a:path extrusionOk="0" h="1465" w="1465">
                    <a:moveTo>
                      <a:pt x="738" y="0"/>
                    </a:moveTo>
                    <a:cubicBezTo>
                      <a:pt x="333" y="0"/>
                      <a:pt x="0" y="322"/>
                      <a:pt x="0" y="727"/>
                    </a:cubicBezTo>
                    <a:cubicBezTo>
                      <a:pt x="0" y="1132"/>
                      <a:pt x="333" y="1465"/>
                      <a:pt x="738" y="1465"/>
                    </a:cubicBezTo>
                    <a:cubicBezTo>
                      <a:pt x="1131" y="1465"/>
                      <a:pt x="1465" y="1132"/>
                      <a:pt x="1465" y="727"/>
                    </a:cubicBezTo>
                    <a:cubicBezTo>
                      <a:pt x="1465" y="322"/>
                      <a:pt x="1131" y="0"/>
                      <a:pt x="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5"/>
              <p:cNvSpPr/>
              <p:nvPr/>
            </p:nvSpPr>
            <p:spPr>
              <a:xfrm>
                <a:off x="5966200" y="1395550"/>
                <a:ext cx="26825" cy="26800"/>
              </a:xfrm>
              <a:custGeom>
                <a:rect b="b" l="l" r="r" t="t"/>
                <a:pathLst>
                  <a:path extrusionOk="0" h="1072" w="1073">
                    <a:moveTo>
                      <a:pt x="537" y="0"/>
                    </a:moveTo>
                    <a:cubicBezTo>
                      <a:pt x="239" y="0"/>
                      <a:pt x="1" y="238"/>
                      <a:pt x="1" y="536"/>
                    </a:cubicBezTo>
                    <a:cubicBezTo>
                      <a:pt x="1" y="834"/>
                      <a:pt x="239" y="1072"/>
                      <a:pt x="537" y="1072"/>
                    </a:cubicBezTo>
                    <a:cubicBezTo>
                      <a:pt x="834" y="1072"/>
                      <a:pt x="1072" y="834"/>
                      <a:pt x="1072" y="536"/>
                    </a:cubicBezTo>
                    <a:cubicBezTo>
                      <a:pt x="1072" y="238"/>
                      <a:pt x="834" y="0"/>
                      <a:pt x="5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5"/>
              <p:cNvSpPr/>
              <p:nvPr/>
            </p:nvSpPr>
            <p:spPr>
              <a:xfrm>
                <a:off x="5991500" y="1832800"/>
                <a:ext cx="34850" cy="34850"/>
              </a:xfrm>
              <a:custGeom>
                <a:rect b="b" l="l" r="r" t="t"/>
                <a:pathLst>
                  <a:path extrusionOk="0" h="1394" w="1394">
                    <a:moveTo>
                      <a:pt x="703" y="0"/>
                    </a:moveTo>
                    <a:cubicBezTo>
                      <a:pt x="310" y="0"/>
                      <a:pt x="1" y="310"/>
                      <a:pt x="1" y="691"/>
                    </a:cubicBezTo>
                    <a:cubicBezTo>
                      <a:pt x="1" y="1084"/>
                      <a:pt x="310" y="1393"/>
                      <a:pt x="703" y="1393"/>
                    </a:cubicBezTo>
                    <a:cubicBezTo>
                      <a:pt x="1084" y="1393"/>
                      <a:pt x="1394" y="1084"/>
                      <a:pt x="1394" y="691"/>
                    </a:cubicBezTo>
                    <a:cubicBezTo>
                      <a:pt x="1394" y="310"/>
                      <a:pt x="1084" y="0"/>
                      <a:pt x="7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5"/>
              <p:cNvSpPr/>
              <p:nvPr/>
            </p:nvSpPr>
            <p:spPr>
              <a:xfrm>
                <a:off x="5933475" y="1914050"/>
                <a:ext cx="37225" cy="37225"/>
              </a:xfrm>
              <a:custGeom>
                <a:rect b="b" l="l" r="r" t="t"/>
                <a:pathLst>
                  <a:path extrusionOk="0" h="1489" w="1489">
                    <a:moveTo>
                      <a:pt x="738" y="1"/>
                    </a:moveTo>
                    <a:cubicBezTo>
                      <a:pt x="334" y="1"/>
                      <a:pt x="0" y="334"/>
                      <a:pt x="0" y="751"/>
                    </a:cubicBezTo>
                    <a:cubicBezTo>
                      <a:pt x="0" y="1156"/>
                      <a:pt x="334" y="1489"/>
                      <a:pt x="738" y="1489"/>
                    </a:cubicBezTo>
                    <a:cubicBezTo>
                      <a:pt x="1155" y="1489"/>
                      <a:pt x="1488" y="1156"/>
                      <a:pt x="1488" y="751"/>
                    </a:cubicBezTo>
                    <a:cubicBezTo>
                      <a:pt x="1488" y="334"/>
                      <a:pt x="1155" y="1"/>
                      <a:pt x="7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5"/>
              <p:cNvSpPr/>
              <p:nvPr/>
            </p:nvSpPr>
            <p:spPr>
              <a:xfrm>
                <a:off x="6189750" y="2098300"/>
                <a:ext cx="22950" cy="22950"/>
              </a:xfrm>
              <a:custGeom>
                <a:rect b="b" l="l" r="r" t="t"/>
                <a:pathLst>
                  <a:path extrusionOk="0" h="918" w="918">
                    <a:moveTo>
                      <a:pt x="465" y="1"/>
                    </a:moveTo>
                    <a:cubicBezTo>
                      <a:pt x="203" y="1"/>
                      <a:pt x="0" y="203"/>
                      <a:pt x="0" y="465"/>
                    </a:cubicBezTo>
                    <a:cubicBezTo>
                      <a:pt x="0" y="715"/>
                      <a:pt x="203" y="917"/>
                      <a:pt x="465" y="917"/>
                    </a:cubicBezTo>
                    <a:cubicBezTo>
                      <a:pt x="715" y="917"/>
                      <a:pt x="917" y="715"/>
                      <a:pt x="917" y="465"/>
                    </a:cubicBezTo>
                    <a:cubicBezTo>
                      <a:pt x="917" y="203"/>
                      <a:pt x="715" y="1"/>
                      <a:pt x="4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5"/>
              <p:cNvSpPr/>
              <p:nvPr/>
            </p:nvSpPr>
            <p:spPr>
              <a:xfrm>
                <a:off x="6886275" y="2376325"/>
                <a:ext cx="35725" cy="35725"/>
              </a:xfrm>
              <a:custGeom>
                <a:rect b="b" l="l" r="r" t="t"/>
                <a:pathLst>
                  <a:path extrusionOk="0" h="1429" w="1429">
                    <a:moveTo>
                      <a:pt x="714" y="0"/>
                    </a:moveTo>
                    <a:cubicBezTo>
                      <a:pt x="322" y="0"/>
                      <a:pt x="0" y="322"/>
                      <a:pt x="0" y="714"/>
                    </a:cubicBezTo>
                    <a:cubicBezTo>
                      <a:pt x="0" y="1107"/>
                      <a:pt x="322" y="1429"/>
                      <a:pt x="714" y="1429"/>
                    </a:cubicBezTo>
                    <a:cubicBezTo>
                      <a:pt x="1107" y="1429"/>
                      <a:pt x="1429" y="1107"/>
                      <a:pt x="1429" y="714"/>
                    </a:cubicBezTo>
                    <a:cubicBezTo>
                      <a:pt x="1429" y="322"/>
                      <a:pt x="1107" y="0"/>
                      <a:pt x="7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5"/>
              <p:cNvSpPr/>
              <p:nvPr/>
            </p:nvSpPr>
            <p:spPr>
              <a:xfrm>
                <a:off x="5543825" y="2273925"/>
                <a:ext cx="19975" cy="19975"/>
              </a:xfrm>
              <a:custGeom>
                <a:rect b="b" l="l" r="r" t="t"/>
                <a:pathLst>
                  <a:path extrusionOk="0" h="799" w="799">
                    <a:moveTo>
                      <a:pt x="406" y="0"/>
                    </a:moveTo>
                    <a:cubicBezTo>
                      <a:pt x="180" y="0"/>
                      <a:pt x="1" y="179"/>
                      <a:pt x="1" y="405"/>
                    </a:cubicBezTo>
                    <a:cubicBezTo>
                      <a:pt x="1" y="619"/>
                      <a:pt x="180" y="798"/>
                      <a:pt x="406" y="798"/>
                    </a:cubicBezTo>
                    <a:cubicBezTo>
                      <a:pt x="620" y="798"/>
                      <a:pt x="799" y="619"/>
                      <a:pt x="799" y="405"/>
                    </a:cubicBezTo>
                    <a:cubicBezTo>
                      <a:pt x="799" y="179"/>
                      <a:pt x="620" y="0"/>
                      <a:pt x="4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5"/>
              <p:cNvSpPr/>
              <p:nvPr/>
            </p:nvSpPr>
            <p:spPr>
              <a:xfrm>
                <a:off x="6016800" y="2352500"/>
                <a:ext cx="29800" cy="29800"/>
              </a:xfrm>
              <a:custGeom>
                <a:rect b="b" l="l" r="r" t="t"/>
                <a:pathLst>
                  <a:path extrusionOk="0" h="1192" w="1192">
                    <a:moveTo>
                      <a:pt x="596" y="1"/>
                    </a:moveTo>
                    <a:cubicBezTo>
                      <a:pt x="263" y="1"/>
                      <a:pt x="1" y="263"/>
                      <a:pt x="1" y="596"/>
                    </a:cubicBezTo>
                    <a:cubicBezTo>
                      <a:pt x="1" y="917"/>
                      <a:pt x="263" y="1191"/>
                      <a:pt x="596" y="1191"/>
                    </a:cubicBezTo>
                    <a:cubicBezTo>
                      <a:pt x="918" y="1191"/>
                      <a:pt x="1192" y="917"/>
                      <a:pt x="1192" y="596"/>
                    </a:cubicBezTo>
                    <a:cubicBezTo>
                      <a:pt x="1192" y="263"/>
                      <a:pt x="918" y="1"/>
                      <a:pt x="5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5"/>
              <p:cNvSpPr/>
              <p:nvPr/>
            </p:nvSpPr>
            <p:spPr>
              <a:xfrm>
                <a:off x="6235875" y="1814050"/>
                <a:ext cx="29200" cy="28900"/>
              </a:xfrm>
              <a:custGeom>
                <a:rect b="b" l="l" r="r" t="t"/>
                <a:pathLst>
                  <a:path extrusionOk="0" h="1156" w="1168">
                    <a:moveTo>
                      <a:pt x="584" y="0"/>
                    </a:moveTo>
                    <a:cubicBezTo>
                      <a:pt x="263" y="0"/>
                      <a:pt x="1" y="262"/>
                      <a:pt x="1" y="584"/>
                    </a:cubicBezTo>
                    <a:cubicBezTo>
                      <a:pt x="1" y="905"/>
                      <a:pt x="263" y="1155"/>
                      <a:pt x="584" y="1155"/>
                    </a:cubicBezTo>
                    <a:cubicBezTo>
                      <a:pt x="906" y="1155"/>
                      <a:pt x="1168" y="905"/>
                      <a:pt x="1168" y="584"/>
                    </a:cubicBezTo>
                    <a:cubicBezTo>
                      <a:pt x="1168" y="262"/>
                      <a:pt x="906" y="0"/>
                      <a:pt x="5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5"/>
              <p:cNvSpPr/>
              <p:nvPr/>
            </p:nvSpPr>
            <p:spPr>
              <a:xfrm>
                <a:off x="6065625" y="1514600"/>
                <a:ext cx="24425" cy="24425"/>
              </a:xfrm>
              <a:custGeom>
                <a:rect b="b" l="l" r="r" t="t"/>
                <a:pathLst>
                  <a:path extrusionOk="0" h="977" w="977">
                    <a:moveTo>
                      <a:pt x="489" y="1"/>
                    </a:moveTo>
                    <a:cubicBezTo>
                      <a:pt x="215" y="1"/>
                      <a:pt x="1" y="215"/>
                      <a:pt x="1" y="489"/>
                    </a:cubicBezTo>
                    <a:cubicBezTo>
                      <a:pt x="1" y="763"/>
                      <a:pt x="215" y="977"/>
                      <a:pt x="489" y="977"/>
                    </a:cubicBezTo>
                    <a:cubicBezTo>
                      <a:pt x="763" y="977"/>
                      <a:pt x="977" y="763"/>
                      <a:pt x="977" y="489"/>
                    </a:cubicBezTo>
                    <a:cubicBezTo>
                      <a:pt x="977" y="215"/>
                      <a:pt x="763" y="1"/>
                      <a:pt x="48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5"/>
              <p:cNvSpPr/>
              <p:nvPr/>
            </p:nvSpPr>
            <p:spPr>
              <a:xfrm>
                <a:off x="6083200" y="1202350"/>
                <a:ext cx="26800" cy="26825"/>
              </a:xfrm>
              <a:custGeom>
                <a:rect b="b" l="l" r="r" t="t"/>
                <a:pathLst>
                  <a:path extrusionOk="0" h="1073" w="1072">
                    <a:moveTo>
                      <a:pt x="536" y="1"/>
                    </a:moveTo>
                    <a:cubicBezTo>
                      <a:pt x="250" y="1"/>
                      <a:pt x="0" y="239"/>
                      <a:pt x="0" y="537"/>
                    </a:cubicBezTo>
                    <a:cubicBezTo>
                      <a:pt x="0" y="834"/>
                      <a:pt x="250" y="1073"/>
                      <a:pt x="536" y="1073"/>
                    </a:cubicBezTo>
                    <a:cubicBezTo>
                      <a:pt x="833" y="1073"/>
                      <a:pt x="1072" y="834"/>
                      <a:pt x="1072" y="537"/>
                    </a:cubicBezTo>
                    <a:cubicBezTo>
                      <a:pt x="1072" y="239"/>
                      <a:pt x="833" y="1"/>
                      <a:pt x="5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5"/>
              <p:cNvSpPr/>
              <p:nvPr/>
            </p:nvSpPr>
            <p:spPr>
              <a:xfrm>
                <a:off x="6359125" y="1131225"/>
                <a:ext cx="31275" cy="31275"/>
              </a:xfrm>
              <a:custGeom>
                <a:rect b="b" l="l" r="r" t="t"/>
                <a:pathLst>
                  <a:path extrusionOk="0" h="1251" w="1251">
                    <a:moveTo>
                      <a:pt x="619" y="0"/>
                    </a:moveTo>
                    <a:cubicBezTo>
                      <a:pt x="274" y="0"/>
                      <a:pt x="0" y="286"/>
                      <a:pt x="0" y="631"/>
                    </a:cubicBezTo>
                    <a:cubicBezTo>
                      <a:pt x="0" y="977"/>
                      <a:pt x="274" y="1251"/>
                      <a:pt x="619" y="1251"/>
                    </a:cubicBezTo>
                    <a:cubicBezTo>
                      <a:pt x="965" y="1251"/>
                      <a:pt x="1250" y="977"/>
                      <a:pt x="1250" y="631"/>
                    </a:cubicBezTo>
                    <a:cubicBezTo>
                      <a:pt x="1250" y="286"/>
                      <a:pt x="965" y="0"/>
                      <a:pt x="6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5"/>
              <p:cNvSpPr/>
              <p:nvPr/>
            </p:nvSpPr>
            <p:spPr>
              <a:xfrm>
                <a:off x="6908875" y="1251475"/>
                <a:ext cx="26225" cy="26225"/>
              </a:xfrm>
              <a:custGeom>
                <a:rect b="b" l="l" r="r" t="t"/>
                <a:pathLst>
                  <a:path extrusionOk="0" h="1049" w="1049">
                    <a:moveTo>
                      <a:pt x="525" y="0"/>
                    </a:moveTo>
                    <a:cubicBezTo>
                      <a:pt x="239" y="0"/>
                      <a:pt x="1" y="239"/>
                      <a:pt x="1" y="524"/>
                    </a:cubicBezTo>
                    <a:cubicBezTo>
                      <a:pt x="1" y="810"/>
                      <a:pt x="239" y="1048"/>
                      <a:pt x="525" y="1048"/>
                    </a:cubicBezTo>
                    <a:cubicBezTo>
                      <a:pt x="811" y="1048"/>
                      <a:pt x="1049" y="810"/>
                      <a:pt x="1049" y="524"/>
                    </a:cubicBezTo>
                    <a:cubicBezTo>
                      <a:pt x="1049" y="239"/>
                      <a:pt x="811" y="0"/>
                      <a:pt x="5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5"/>
              <p:cNvSpPr/>
              <p:nvPr/>
            </p:nvSpPr>
            <p:spPr>
              <a:xfrm>
                <a:off x="4597000" y="1972100"/>
                <a:ext cx="21450" cy="21750"/>
              </a:xfrm>
              <a:custGeom>
                <a:rect b="b" l="l" r="r" t="t"/>
                <a:pathLst>
                  <a:path extrusionOk="0" h="870" w="858">
                    <a:moveTo>
                      <a:pt x="429" y="0"/>
                    </a:moveTo>
                    <a:cubicBezTo>
                      <a:pt x="191" y="0"/>
                      <a:pt x="0" y="191"/>
                      <a:pt x="0" y="429"/>
                    </a:cubicBezTo>
                    <a:cubicBezTo>
                      <a:pt x="0" y="679"/>
                      <a:pt x="191" y="870"/>
                      <a:pt x="429" y="870"/>
                    </a:cubicBezTo>
                    <a:cubicBezTo>
                      <a:pt x="667" y="870"/>
                      <a:pt x="857" y="679"/>
                      <a:pt x="857" y="429"/>
                    </a:cubicBezTo>
                    <a:cubicBezTo>
                      <a:pt x="857" y="191"/>
                      <a:pt x="667" y="0"/>
                      <a:pt x="4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5"/>
              <p:cNvSpPr/>
              <p:nvPr/>
            </p:nvSpPr>
            <p:spPr>
              <a:xfrm>
                <a:off x="4300825" y="1460125"/>
                <a:ext cx="36325" cy="36650"/>
              </a:xfrm>
              <a:custGeom>
                <a:rect b="b" l="l" r="r" t="t"/>
                <a:pathLst>
                  <a:path extrusionOk="0" h="1466" w="1453">
                    <a:moveTo>
                      <a:pt x="727" y="1"/>
                    </a:moveTo>
                    <a:cubicBezTo>
                      <a:pt x="322" y="1"/>
                      <a:pt x="0" y="334"/>
                      <a:pt x="0" y="739"/>
                    </a:cubicBezTo>
                    <a:cubicBezTo>
                      <a:pt x="0" y="1132"/>
                      <a:pt x="322" y="1465"/>
                      <a:pt x="727" y="1465"/>
                    </a:cubicBezTo>
                    <a:cubicBezTo>
                      <a:pt x="1132" y="1465"/>
                      <a:pt x="1453" y="1132"/>
                      <a:pt x="1453" y="739"/>
                    </a:cubicBezTo>
                    <a:cubicBezTo>
                      <a:pt x="1453" y="334"/>
                      <a:pt x="1132" y="1"/>
                      <a:pt x="7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5"/>
              <p:cNvSpPr/>
              <p:nvPr/>
            </p:nvSpPr>
            <p:spPr>
              <a:xfrm>
                <a:off x="3863875" y="1838150"/>
                <a:ext cx="38125" cy="38125"/>
              </a:xfrm>
              <a:custGeom>
                <a:rect b="b" l="l" r="r" t="t"/>
                <a:pathLst>
                  <a:path extrusionOk="0" h="1525" w="1525">
                    <a:moveTo>
                      <a:pt x="762" y="1"/>
                    </a:moveTo>
                    <a:cubicBezTo>
                      <a:pt x="345" y="1"/>
                      <a:pt x="0" y="346"/>
                      <a:pt x="0" y="763"/>
                    </a:cubicBezTo>
                    <a:cubicBezTo>
                      <a:pt x="0" y="1179"/>
                      <a:pt x="345" y="1525"/>
                      <a:pt x="762" y="1525"/>
                    </a:cubicBezTo>
                    <a:cubicBezTo>
                      <a:pt x="1179" y="1525"/>
                      <a:pt x="1524" y="1179"/>
                      <a:pt x="1524" y="763"/>
                    </a:cubicBezTo>
                    <a:cubicBezTo>
                      <a:pt x="1524" y="346"/>
                      <a:pt x="1179" y="1"/>
                      <a:pt x="7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5"/>
              <p:cNvSpPr/>
              <p:nvPr/>
            </p:nvSpPr>
            <p:spPr>
              <a:xfrm>
                <a:off x="3494475" y="1414875"/>
                <a:ext cx="18775" cy="18500"/>
              </a:xfrm>
              <a:custGeom>
                <a:rect b="b" l="l" r="r" t="t"/>
                <a:pathLst>
                  <a:path extrusionOk="0" h="740" w="751">
                    <a:moveTo>
                      <a:pt x="369" y="1"/>
                    </a:moveTo>
                    <a:cubicBezTo>
                      <a:pt x="167" y="1"/>
                      <a:pt x="0" y="168"/>
                      <a:pt x="0" y="370"/>
                    </a:cubicBezTo>
                    <a:cubicBezTo>
                      <a:pt x="0" y="572"/>
                      <a:pt x="167" y="739"/>
                      <a:pt x="369" y="739"/>
                    </a:cubicBezTo>
                    <a:cubicBezTo>
                      <a:pt x="584" y="739"/>
                      <a:pt x="750" y="572"/>
                      <a:pt x="750" y="370"/>
                    </a:cubicBezTo>
                    <a:cubicBezTo>
                      <a:pt x="750" y="168"/>
                      <a:pt x="584" y="1"/>
                      <a:pt x="3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5"/>
              <p:cNvSpPr/>
              <p:nvPr/>
            </p:nvSpPr>
            <p:spPr>
              <a:xfrm>
                <a:off x="2758675" y="1504775"/>
                <a:ext cx="26500" cy="26825"/>
              </a:xfrm>
              <a:custGeom>
                <a:rect b="b" l="l" r="r" t="t"/>
                <a:pathLst>
                  <a:path extrusionOk="0" h="1073" w="1060">
                    <a:moveTo>
                      <a:pt x="536" y="1"/>
                    </a:moveTo>
                    <a:cubicBezTo>
                      <a:pt x="238" y="1"/>
                      <a:pt x="0" y="239"/>
                      <a:pt x="0" y="536"/>
                    </a:cubicBezTo>
                    <a:cubicBezTo>
                      <a:pt x="0" y="834"/>
                      <a:pt x="238" y="1072"/>
                      <a:pt x="536" y="1072"/>
                    </a:cubicBezTo>
                    <a:cubicBezTo>
                      <a:pt x="822" y="1072"/>
                      <a:pt x="1060" y="834"/>
                      <a:pt x="1060" y="536"/>
                    </a:cubicBezTo>
                    <a:cubicBezTo>
                      <a:pt x="1060" y="239"/>
                      <a:pt x="822" y="1"/>
                      <a:pt x="5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5"/>
              <p:cNvSpPr/>
              <p:nvPr/>
            </p:nvSpPr>
            <p:spPr>
              <a:xfrm>
                <a:off x="2516975" y="2133425"/>
                <a:ext cx="32175" cy="31875"/>
              </a:xfrm>
              <a:custGeom>
                <a:rect b="b" l="l" r="r" t="t"/>
                <a:pathLst>
                  <a:path extrusionOk="0" h="1275" w="1287">
                    <a:moveTo>
                      <a:pt x="643" y="1"/>
                    </a:moveTo>
                    <a:cubicBezTo>
                      <a:pt x="286" y="1"/>
                      <a:pt x="0" y="286"/>
                      <a:pt x="0" y="632"/>
                    </a:cubicBezTo>
                    <a:cubicBezTo>
                      <a:pt x="0" y="989"/>
                      <a:pt x="286" y="1275"/>
                      <a:pt x="643" y="1275"/>
                    </a:cubicBezTo>
                    <a:cubicBezTo>
                      <a:pt x="1000" y="1275"/>
                      <a:pt x="1286" y="989"/>
                      <a:pt x="1286" y="632"/>
                    </a:cubicBezTo>
                    <a:cubicBezTo>
                      <a:pt x="1286" y="286"/>
                      <a:pt x="1000" y="1"/>
                      <a:pt x="6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5"/>
              <p:cNvSpPr/>
              <p:nvPr/>
            </p:nvSpPr>
            <p:spPr>
              <a:xfrm>
                <a:off x="2105900" y="2011675"/>
                <a:ext cx="38725" cy="38725"/>
              </a:xfrm>
              <a:custGeom>
                <a:rect b="b" l="l" r="r" t="t"/>
                <a:pathLst>
                  <a:path extrusionOk="0" h="1549" w="1549">
                    <a:moveTo>
                      <a:pt x="775" y="1"/>
                    </a:moveTo>
                    <a:cubicBezTo>
                      <a:pt x="346" y="1"/>
                      <a:pt x="1" y="346"/>
                      <a:pt x="1" y="775"/>
                    </a:cubicBezTo>
                    <a:cubicBezTo>
                      <a:pt x="1" y="1203"/>
                      <a:pt x="346" y="1549"/>
                      <a:pt x="775" y="1549"/>
                    </a:cubicBezTo>
                    <a:cubicBezTo>
                      <a:pt x="1203" y="1549"/>
                      <a:pt x="1549" y="1203"/>
                      <a:pt x="1549" y="775"/>
                    </a:cubicBezTo>
                    <a:cubicBezTo>
                      <a:pt x="1549" y="346"/>
                      <a:pt x="1203" y="1"/>
                      <a:pt x="7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94" name="Google Shape;494;p35"/>
          <p:cNvSpPr txBox="1"/>
          <p:nvPr>
            <p:ph idx="1" type="subTitle"/>
          </p:nvPr>
        </p:nvSpPr>
        <p:spPr>
          <a:xfrm>
            <a:off x="1698000" y="3417925"/>
            <a:ext cx="4645200" cy="43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495" name="Google Shape;495;p35"/>
          <p:cNvSpPr txBox="1"/>
          <p:nvPr>
            <p:ph type="ctrTitle"/>
          </p:nvPr>
        </p:nvSpPr>
        <p:spPr>
          <a:xfrm>
            <a:off x="1698000" y="1250725"/>
            <a:ext cx="5751600" cy="21672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6" name="Shape 496"/>
        <p:cNvGrpSpPr/>
        <p:nvPr/>
      </p:nvGrpSpPr>
      <p:grpSpPr>
        <a:xfrm>
          <a:off x="0" y="0"/>
          <a:ext cx="0" cy="0"/>
          <a:chOff x="0" y="0"/>
          <a:chExt cx="0" cy="0"/>
        </a:xfrm>
      </p:grpSpPr>
      <p:grpSp>
        <p:nvGrpSpPr>
          <p:cNvPr id="497" name="Google Shape;497;p36"/>
          <p:cNvGrpSpPr/>
          <p:nvPr/>
        </p:nvGrpSpPr>
        <p:grpSpPr>
          <a:xfrm>
            <a:off x="141650" y="335875"/>
            <a:ext cx="2723300" cy="2149100"/>
            <a:chOff x="6118600" y="312075"/>
            <a:chExt cx="2723300" cy="2149100"/>
          </a:xfrm>
        </p:grpSpPr>
        <p:sp>
          <p:nvSpPr>
            <p:cNvPr id="498" name="Google Shape;498;p36"/>
            <p:cNvSpPr/>
            <p:nvPr/>
          </p:nvSpPr>
          <p:spPr>
            <a:xfrm>
              <a:off x="6159675" y="312075"/>
              <a:ext cx="2641425" cy="1029300"/>
            </a:xfrm>
            <a:custGeom>
              <a:rect b="b" l="l" r="r" t="t"/>
              <a:pathLst>
                <a:path extrusionOk="0" h="41172" w="105657">
                  <a:moveTo>
                    <a:pt x="52829" y="0"/>
                  </a:moveTo>
                  <a:cubicBezTo>
                    <a:pt x="27338" y="0"/>
                    <a:pt x="5942" y="17514"/>
                    <a:pt x="1" y="41172"/>
                  </a:cubicBezTo>
                  <a:lnTo>
                    <a:pt x="105657" y="41172"/>
                  </a:lnTo>
                  <a:cubicBezTo>
                    <a:pt x="99728" y="17526"/>
                    <a:pt x="78332" y="0"/>
                    <a:pt x="52829" y="0"/>
                  </a:cubicBezTo>
                  <a:close/>
                </a:path>
              </a:pathLst>
            </a:custGeom>
            <a:gradFill>
              <a:gsLst>
                <a:gs pos="0">
                  <a:schemeClr val="accent5"/>
                </a:gs>
                <a:gs pos="100000">
                  <a:schemeClr val="accent4"/>
                </a:gs>
              </a:gsLst>
              <a:lin ang="5400012" scaled="0"/>
            </a:gra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6"/>
            <p:cNvSpPr/>
            <p:nvPr/>
          </p:nvSpPr>
          <p:spPr>
            <a:xfrm>
              <a:off x="6198975" y="2135500"/>
              <a:ext cx="2562550" cy="45875"/>
            </a:xfrm>
            <a:custGeom>
              <a:rect b="b" l="l" r="r" t="t"/>
              <a:pathLst>
                <a:path extrusionOk="0" h="1835" w="102502">
                  <a:moveTo>
                    <a:pt x="1" y="1"/>
                  </a:moveTo>
                  <a:cubicBezTo>
                    <a:pt x="227" y="608"/>
                    <a:pt x="465" y="1215"/>
                    <a:pt x="703" y="1834"/>
                  </a:cubicBezTo>
                  <a:lnTo>
                    <a:pt x="101799" y="1834"/>
                  </a:lnTo>
                  <a:cubicBezTo>
                    <a:pt x="102037" y="1215"/>
                    <a:pt x="102275" y="608"/>
                    <a:pt x="102502" y="1"/>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6"/>
            <p:cNvSpPr/>
            <p:nvPr/>
          </p:nvSpPr>
          <p:spPr>
            <a:xfrm>
              <a:off x="6153725" y="1981325"/>
              <a:ext cx="2653350" cy="60150"/>
            </a:xfrm>
            <a:custGeom>
              <a:rect b="b" l="l" r="r" t="t"/>
              <a:pathLst>
                <a:path extrusionOk="0" h="2406" w="106134">
                  <a:moveTo>
                    <a:pt x="1" y="0"/>
                  </a:moveTo>
                  <a:cubicBezTo>
                    <a:pt x="191" y="810"/>
                    <a:pt x="382" y="1596"/>
                    <a:pt x="608" y="2405"/>
                  </a:cubicBezTo>
                  <a:lnTo>
                    <a:pt x="105514" y="2405"/>
                  </a:lnTo>
                  <a:cubicBezTo>
                    <a:pt x="105740" y="1608"/>
                    <a:pt x="105955" y="810"/>
                    <a:pt x="106133" y="0"/>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6"/>
            <p:cNvSpPr/>
            <p:nvPr/>
          </p:nvSpPr>
          <p:spPr>
            <a:xfrm>
              <a:off x="6265950" y="2289400"/>
              <a:ext cx="2429500" cy="31875"/>
            </a:xfrm>
            <a:custGeom>
              <a:rect b="b" l="l" r="r" t="t"/>
              <a:pathLst>
                <a:path extrusionOk="0" h="1275" w="97180">
                  <a:moveTo>
                    <a:pt x="0" y="0"/>
                  </a:moveTo>
                  <a:cubicBezTo>
                    <a:pt x="215" y="417"/>
                    <a:pt x="417" y="857"/>
                    <a:pt x="655" y="1274"/>
                  </a:cubicBezTo>
                  <a:lnTo>
                    <a:pt x="96501" y="1274"/>
                  </a:lnTo>
                  <a:cubicBezTo>
                    <a:pt x="96727" y="857"/>
                    <a:pt x="96953" y="417"/>
                    <a:pt x="97179" y="0"/>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6"/>
            <p:cNvSpPr/>
            <p:nvPr/>
          </p:nvSpPr>
          <p:spPr>
            <a:xfrm>
              <a:off x="6357625" y="2443575"/>
              <a:ext cx="2246150" cy="17600"/>
            </a:xfrm>
            <a:custGeom>
              <a:rect b="b" l="l" r="r" t="t"/>
              <a:pathLst>
                <a:path extrusionOk="0" h="704" w="89846">
                  <a:moveTo>
                    <a:pt x="1" y="1"/>
                  </a:moveTo>
                  <a:cubicBezTo>
                    <a:pt x="143" y="239"/>
                    <a:pt x="310" y="465"/>
                    <a:pt x="477" y="703"/>
                  </a:cubicBezTo>
                  <a:lnTo>
                    <a:pt x="89357" y="703"/>
                  </a:lnTo>
                  <a:cubicBezTo>
                    <a:pt x="89524" y="465"/>
                    <a:pt x="89679" y="239"/>
                    <a:pt x="89845" y="1"/>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6"/>
            <p:cNvSpPr/>
            <p:nvPr/>
          </p:nvSpPr>
          <p:spPr>
            <a:xfrm>
              <a:off x="6132600" y="1364875"/>
              <a:ext cx="2695900" cy="117000"/>
            </a:xfrm>
            <a:custGeom>
              <a:rect b="b" l="l" r="r" t="t"/>
              <a:pathLst>
                <a:path extrusionOk="0" h="4680" w="107836">
                  <a:moveTo>
                    <a:pt x="858" y="0"/>
                  </a:moveTo>
                  <a:cubicBezTo>
                    <a:pt x="501" y="1536"/>
                    <a:pt x="215" y="3096"/>
                    <a:pt x="0" y="4680"/>
                  </a:cubicBezTo>
                  <a:lnTo>
                    <a:pt x="107835" y="4680"/>
                  </a:lnTo>
                  <a:cubicBezTo>
                    <a:pt x="107609" y="3096"/>
                    <a:pt x="107323" y="1536"/>
                    <a:pt x="106966" y="0"/>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6"/>
            <p:cNvSpPr/>
            <p:nvPr/>
          </p:nvSpPr>
          <p:spPr>
            <a:xfrm>
              <a:off x="6118600" y="1672950"/>
              <a:ext cx="2723300" cy="88725"/>
            </a:xfrm>
            <a:custGeom>
              <a:rect b="b" l="l" r="r" t="t"/>
              <a:pathLst>
                <a:path extrusionOk="0" h="3549" w="108932">
                  <a:moveTo>
                    <a:pt x="1" y="0"/>
                  </a:moveTo>
                  <a:lnTo>
                    <a:pt x="1" y="36"/>
                  </a:lnTo>
                  <a:cubicBezTo>
                    <a:pt x="1" y="1203"/>
                    <a:pt x="49" y="2382"/>
                    <a:pt x="120" y="3548"/>
                  </a:cubicBezTo>
                  <a:lnTo>
                    <a:pt x="108812" y="3548"/>
                  </a:lnTo>
                  <a:cubicBezTo>
                    <a:pt x="108884" y="2382"/>
                    <a:pt x="108931" y="1203"/>
                    <a:pt x="108931" y="36"/>
                  </a:cubicBezTo>
                  <a:lnTo>
                    <a:pt x="108931" y="0"/>
                  </a:ln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6"/>
            <p:cNvSpPr/>
            <p:nvPr/>
          </p:nvSpPr>
          <p:spPr>
            <a:xfrm>
              <a:off x="6127250" y="1827125"/>
              <a:ext cx="2705700" cy="74450"/>
            </a:xfrm>
            <a:custGeom>
              <a:rect b="b" l="l" r="r" t="t"/>
              <a:pathLst>
                <a:path extrusionOk="0" h="2978" w="108228">
                  <a:moveTo>
                    <a:pt x="0" y="1"/>
                  </a:moveTo>
                  <a:cubicBezTo>
                    <a:pt x="119" y="989"/>
                    <a:pt x="250" y="1989"/>
                    <a:pt x="417" y="2977"/>
                  </a:cubicBezTo>
                  <a:lnTo>
                    <a:pt x="107811" y="2977"/>
                  </a:lnTo>
                  <a:cubicBezTo>
                    <a:pt x="107978" y="1989"/>
                    <a:pt x="108109" y="989"/>
                    <a:pt x="108228" y="1"/>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6"/>
            <p:cNvSpPr/>
            <p:nvPr/>
          </p:nvSpPr>
          <p:spPr>
            <a:xfrm>
              <a:off x="6119800" y="1519050"/>
              <a:ext cx="2720900" cy="102725"/>
            </a:xfrm>
            <a:custGeom>
              <a:rect b="b" l="l" r="r" t="t"/>
              <a:pathLst>
                <a:path extrusionOk="0" h="4109" w="108836">
                  <a:moveTo>
                    <a:pt x="310" y="1"/>
                  </a:moveTo>
                  <a:cubicBezTo>
                    <a:pt x="167" y="1346"/>
                    <a:pt x="60" y="2715"/>
                    <a:pt x="1" y="4108"/>
                  </a:cubicBezTo>
                  <a:lnTo>
                    <a:pt x="108836" y="4108"/>
                  </a:lnTo>
                  <a:cubicBezTo>
                    <a:pt x="108776" y="2715"/>
                    <a:pt x="108693" y="1346"/>
                    <a:pt x="108526" y="1"/>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7" name="Google Shape;507;p36"/>
          <p:cNvSpPr/>
          <p:nvPr/>
        </p:nvSpPr>
        <p:spPr>
          <a:xfrm>
            <a:off x="0" y="1666848"/>
            <a:ext cx="9144000" cy="3476672"/>
          </a:xfrm>
          <a:custGeom>
            <a:rect b="b" l="l" r="r" t="t"/>
            <a:pathLst>
              <a:path extrusionOk="0" h="108646" w="285750">
                <a:moveTo>
                  <a:pt x="0" y="1"/>
                </a:moveTo>
                <a:lnTo>
                  <a:pt x="0" y="108645"/>
                </a:lnTo>
                <a:lnTo>
                  <a:pt x="285750" y="108645"/>
                </a:lnTo>
                <a:lnTo>
                  <a:pt x="285750" y="9573"/>
                </a:lnTo>
                <a:lnTo>
                  <a:pt x="269534" y="19205"/>
                </a:lnTo>
                <a:lnTo>
                  <a:pt x="256437" y="9526"/>
                </a:lnTo>
                <a:lnTo>
                  <a:pt x="214467" y="21884"/>
                </a:lnTo>
                <a:lnTo>
                  <a:pt x="204049" y="17562"/>
                </a:lnTo>
                <a:lnTo>
                  <a:pt x="151507" y="28135"/>
                </a:lnTo>
                <a:lnTo>
                  <a:pt x="124420" y="19205"/>
                </a:lnTo>
                <a:lnTo>
                  <a:pt x="97334" y="23373"/>
                </a:lnTo>
                <a:lnTo>
                  <a:pt x="56555" y="9526"/>
                </a:lnTo>
                <a:lnTo>
                  <a:pt x="23074" y="19205"/>
                </a:lnTo>
                <a:lnTo>
                  <a:pt x="0" y="1"/>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6"/>
          <p:cNvSpPr/>
          <p:nvPr/>
        </p:nvSpPr>
        <p:spPr>
          <a:xfrm>
            <a:off x="0" y="3083040"/>
            <a:ext cx="9144000" cy="2060480"/>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6"/>
          <p:cNvSpPr txBox="1"/>
          <p:nvPr>
            <p:ph hasCustomPrompt="1" type="title"/>
          </p:nvPr>
        </p:nvSpPr>
        <p:spPr>
          <a:xfrm>
            <a:off x="4572000" y="917800"/>
            <a:ext cx="1234500" cy="6675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b="1" sz="4800"/>
            </a:lvl1pPr>
            <a:lvl2pPr lvl="1" rtl="0">
              <a:spcBef>
                <a:spcPts val="0"/>
              </a:spcBef>
              <a:spcAft>
                <a:spcPts val="0"/>
              </a:spcAft>
              <a:buSzPts val="4800"/>
              <a:buNone/>
              <a:defRPr b="1" sz="4800"/>
            </a:lvl2pPr>
            <a:lvl3pPr lvl="2" rtl="0">
              <a:spcBef>
                <a:spcPts val="0"/>
              </a:spcBef>
              <a:spcAft>
                <a:spcPts val="0"/>
              </a:spcAft>
              <a:buSzPts val="4800"/>
              <a:buNone/>
              <a:defRPr b="1" sz="4800"/>
            </a:lvl3pPr>
            <a:lvl4pPr lvl="3" rtl="0">
              <a:spcBef>
                <a:spcPts val="0"/>
              </a:spcBef>
              <a:spcAft>
                <a:spcPts val="0"/>
              </a:spcAft>
              <a:buSzPts val="4800"/>
              <a:buNone/>
              <a:defRPr b="1" sz="4800"/>
            </a:lvl4pPr>
            <a:lvl5pPr lvl="4" rtl="0">
              <a:spcBef>
                <a:spcPts val="0"/>
              </a:spcBef>
              <a:spcAft>
                <a:spcPts val="0"/>
              </a:spcAft>
              <a:buSzPts val="4800"/>
              <a:buNone/>
              <a:defRPr b="1" sz="4800"/>
            </a:lvl5pPr>
            <a:lvl6pPr lvl="5" rtl="0">
              <a:spcBef>
                <a:spcPts val="0"/>
              </a:spcBef>
              <a:spcAft>
                <a:spcPts val="0"/>
              </a:spcAft>
              <a:buSzPts val="4800"/>
              <a:buNone/>
              <a:defRPr b="1" sz="4800"/>
            </a:lvl6pPr>
            <a:lvl7pPr lvl="6" rtl="0">
              <a:spcBef>
                <a:spcPts val="0"/>
              </a:spcBef>
              <a:spcAft>
                <a:spcPts val="0"/>
              </a:spcAft>
              <a:buSzPts val="4800"/>
              <a:buNone/>
              <a:defRPr b="1" sz="4800"/>
            </a:lvl7pPr>
            <a:lvl8pPr lvl="7" rtl="0">
              <a:spcBef>
                <a:spcPts val="0"/>
              </a:spcBef>
              <a:spcAft>
                <a:spcPts val="0"/>
              </a:spcAft>
              <a:buSzPts val="4800"/>
              <a:buNone/>
              <a:defRPr b="1" sz="4800"/>
            </a:lvl8pPr>
            <a:lvl9pPr lvl="8" rtl="0">
              <a:spcBef>
                <a:spcPts val="0"/>
              </a:spcBef>
              <a:spcAft>
                <a:spcPts val="0"/>
              </a:spcAft>
              <a:buSzPts val="4800"/>
              <a:buNone/>
              <a:defRPr b="1" sz="4800"/>
            </a:lvl9pPr>
          </a:lstStyle>
          <a:p>
            <a:r>
              <a:t>xx%</a:t>
            </a:r>
          </a:p>
        </p:txBody>
      </p:sp>
      <p:sp>
        <p:nvSpPr>
          <p:cNvPr id="510" name="Google Shape;510;p36"/>
          <p:cNvSpPr txBox="1"/>
          <p:nvPr>
            <p:ph idx="1" type="subTitle"/>
          </p:nvPr>
        </p:nvSpPr>
        <p:spPr>
          <a:xfrm>
            <a:off x="4572000" y="3634650"/>
            <a:ext cx="2807100" cy="6675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0"/>
              </a:spcBef>
              <a:spcAft>
                <a:spcPts val="0"/>
              </a:spcAft>
              <a:buNone/>
              <a:defRPr b="1" sz="1600"/>
            </a:lvl2pPr>
            <a:lvl3pPr lvl="2" rtl="0">
              <a:spcBef>
                <a:spcPts val="0"/>
              </a:spcBef>
              <a:spcAft>
                <a:spcPts val="0"/>
              </a:spcAft>
              <a:buNone/>
              <a:defRPr b="1" sz="1600"/>
            </a:lvl3pPr>
            <a:lvl4pPr lvl="3" rtl="0">
              <a:spcBef>
                <a:spcPts val="0"/>
              </a:spcBef>
              <a:spcAft>
                <a:spcPts val="0"/>
              </a:spcAft>
              <a:buNone/>
              <a:defRPr b="1" sz="1600"/>
            </a:lvl4pPr>
            <a:lvl5pPr lvl="4" rtl="0">
              <a:spcBef>
                <a:spcPts val="0"/>
              </a:spcBef>
              <a:spcAft>
                <a:spcPts val="0"/>
              </a:spcAft>
              <a:buNone/>
              <a:defRPr b="1" sz="1600"/>
            </a:lvl5pPr>
            <a:lvl6pPr lvl="5" rtl="0">
              <a:spcBef>
                <a:spcPts val="0"/>
              </a:spcBef>
              <a:spcAft>
                <a:spcPts val="0"/>
              </a:spcAft>
              <a:buNone/>
              <a:defRPr b="1" sz="1600"/>
            </a:lvl6pPr>
            <a:lvl7pPr lvl="6" rtl="0">
              <a:spcBef>
                <a:spcPts val="0"/>
              </a:spcBef>
              <a:spcAft>
                <a:spcPts val="0"/>
              </a:spcAft>
              <a:buNone/>
              <a:defRPr b="1" sz="1600"/>
            </a:lvl7pPr>
            <a:lvl8pPr lvl="7" rtl="0">
              <a:spcBef>
                <a:spcPts val="0"/>
              </a:spcBef>
              <a:spcAft>
                <a:spcPts val="0"/>
              </a:spcAft>
              <a:buNone/>
              <a:defRPr b="1" sz="1600"/>
            </a:lvl8pPr>
            <a:lvl9pPr lvl="8" rtl="0">
              <a:spcBef>
                <a:spcPts val="0"/>
              </a:spcBef>
              <a:spcAft>
                <a:spcPts val="0"/>
              </a:spcAft>
              <a:buNone/>
              <a:defRPr b="1" sz="1600"/>
            </a:lvl9pPr>
          </a:lstStyle>
          <a:p/>
        </p:txBody>
      </p:sp>
      <p:sp>
        <p:nvSpPr>
          <p:cNvPr id="511" name="Google Shape;511;p36"/>
          <p:cNvSpPr txBox="1"/>
          <p:nvPr>
            <p:ph idx="2" type="title"/>
          </p:nvPr>
        </p:nvSpPr>
        <p:spPr>
          <a:xfrm>
            <a:off x="4572300" y="1680800"/>
            <a:ext cx="3684900" cy="13167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b="1" sz="4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2" name="Shape 512"/>
        <p:cNvGrpSpPr/>
        <p:nvPr/>
      </p:nvGrpSpPr>
      <p:grpSpPr>
        <a:xfrm>
          <a:off x="0" y="0"/>
          <a:ext cx="0" cy="0"/>
          <a:chOff x="0" y="0"/>
          <a:chExt cx="0" cy="0"/>
        </a:xfrm>
      </p:grpSpPr>
      <p:sp>
        <p:nvSpPr>
          <p:cNvPr id="513" name="Google Shape;513;p37"/>
          <p:cNvSpPr txBox="1"/>
          <p:nvPr>
            <p:ph type="title"/>
          </p:nvPr>
        </p:nvSpPr>
        <p:spPr>
          <a:xfrm>
            <a:off x="720300" y="452325"/>
            <a:ext cx="7703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514" name="Google Shape;514;p37"/>
          <p:cNvGrpSpPr/>
          <p:nvPr/>
        </p:nvGrpSpPr>
        <p:grpSpPr>
          <a:xfrm rot="-1204480">
            <a:off x="-371857" y="316256"/>
            <a:ext cx="976826" cy="844842"/>
            <a:chOff x="7565700" y="3634650"/>
            <a:chExt cx="1234500" cy="1067700"/>
          </a:xfrm>
        </p:grpSpPr>
        <p:sp>
          <p:nvSpPr>
            <p:cNvPr id="515" name="Google Shape;515;p37"/>
            <p:cNvSpPr/>
            <p:nvPr/>
          </p:nvSpPr>
          <p:spPr>
            <a:xfrm rot="10800000">
              <a:off x="7565700" y="3634650"/>
              <a:ext cx="1234500" cy="1067700"/>
            </a:xfrm>
            <a:prstGeom prst="triangle">
              <a:avLst>
                <a:gd fmla="val 50000" name="adj"/>
              </a:avLst>
            </a:prstGeom>
            <a:gradFill>
              <a:gsLst>
                <a:gs pos="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7"/>
            <p:cNvSpPr/>
            <p:nvPr/>
          </p:nvSpPr>
          <p:spPr>
            <a:xfrm rot="10800000">
              <a:off x="7565700" y="3634650"/>
              <a:ext cx="1234500" cy="464700"/>
            </a:xfrm>
            <a:prstGeom prst="triangle">
              <a:avLst>
                <a:gd fmla="val 50000" name="adj"/>
              </a:avLst>
            </a:prstGeom>
            <a:gradFill>
              <a:gsLst>
                <a:gs pos="0">
                  <a:schemeClr val="accent6"/>
                </a:gs>
                <a:gs pos="5000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 name="Google Shape;517;p37"/>
          <p:cNvGrpSpPr/>
          <p:nvPr/>
        </p:nvGrpSpPr>
        <p:grpSpPr>
          <a:xfrm rot="2914580">
            <a:off x="8390072" y="306420"/>
            <a:ext cx="517779" cy="366732"/>
            <a:chOff x="7565700" y="3634650"/>
            <a:chExt cx="1234500" cy="1067700"/>
          </a:xfrm>
        </p:grpSpPr>
        <p:sp>
          <p:nvSpPr>
            <p:cNvPr id="518" name="Google Shape;518;p37"/>
            <p:cNvSpPr/>
            <p:nvPr/>
          </p:nvSpPr>
          <p:spPr>
            <a:xfrm rot="10800000">
              <a:off x="7565700" y="3634650"/>
              <a:ext cx="1234500" cy="1067700"/>
            </a:xfrm>
            <a:prstGeom prst="triangle">
              <a:avLst>
                <a:gd fmla="val 50000" name="adj"/>
              </a:avLst>
            </a:prstGeom>
            <a:gradFill>
              <a:gsLst>
                <a:gs pos="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7"/>
            <p:cNvSpPr/>
            <p:nvPr/>
          </p:nvSpPr>
          <p:spPr>
            <a:xfrm rot="10800000">
              <a:off x="7565700" y="3634650"/>
              <a:ext cx="1234500" cy="464700"/>
            </a:xfrm>
            <a:prstGeom prst="triangle">
              <a:avLst>
                <a:gd fmla="val 50000" name="adj"/>
              </a:avLst>
            </a:prstGeom>
            <a:gradFill>
              <a:gsLst>
                <a:gs pos="0">
                  <a:schemeClr val="accent6"/>
                </a:gs>
                <a:gs pos="5000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0" name="Google Shape;520;p37"/>
          <p:cNvSpPr txBox="1"/>
          <p:nvPr>
            <p:ph idx="1" type="body"/>
          </p:nvPr>
        </p:nvSpPr>
        <p:spPr>
          <a:xfrm>
            <a:off x="720300" y="1147950"/>
            <a:ext cx="7798200" cy="3528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21" name="Shape 521"/>
        <p:cNvGrpSpPr/>
        <p:nvPr/>
      </p:nvGrpSpPr>
      <p:grpSpPr>
        <a:xfrm>
          <a:off x="0" y="0"/>
          <a:ext cx="0" cy="0"/>
          <a:chOff x="0" y="0"/>
          <a:chExt cx="0" cy="0"/>
        </a:xfrm>
      </p:grpSpPr>
      <p:sp>
        <p:nvSpPr>
          <p:cNvPr id="522" name="Google Shape;522;p38"/>
          <p:cNvSpPr/>
          <p:nvPr/>
        </p:nvSpPr>
        <p:spPr>
          <a:xfrm>
            <a:off x="0" y="3083040"/>
            <a:ext cx="9144000" cy="2060480"/>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8"/>
          <p:cNvSpPr txBox="1"/>
          <p:nvPr>
            <p:ph idx="1" type="subTitle"/>
          </p:nvPr>
        </p:nvSpPr>
        <p:spPr>
          <a:xfrm>
            <a:off x="1433700" y="2746600"/>
            <a:ext cx="2716800" cy="420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1800">
                <a:latin typeface="Orbitron"/>
                <a:ea typeface="Orbitron"/>
                <a:cs typeface="Orbitron"/>
                <a:sym typeface="Orbitron"/>
              </a:defRPr>
            </a:lvl1pPr>
            <a:lvl2pPr lvl="1" rtl="0" algn="ctr">
              <a:spcBef>
                <a:spcPts val="0"/>
              </a:spcBef>
              <a:spcAft>
                <a:spcPts val="0"/>
              </a:spcAft>
              <a:buNone/>
              <a:defRPr sz="1800">
                <a:latin typeface="Orbitron"/>
                <a:ea typeface="Orbitron"/>
                <a:cs typeface="Orbitron"/>
                <a:sym typeface="Orbitron"/>
              </a:defRPr>
            </a:lvl2pPr>
            <a:lvl3pPr lvl="2" rtl="0" algn="ctr">
              <a:spcBef>
                <a:spcPts val="0"/>
              </a:spcBef>
              <a:spcAft>
                <a:spcPts val="0"/>
              </a:spcAft>
              <a:buNone/>
              <a:defRPr sz="1800">
                <a:latin typeface="Orbitron"/>
                <a:ea typeface="Orbitron"/>
                <a:cs typeface="Orbitron"/>
                <a:sym typeface="Orbitron"/>
              </a:defRPr>
            </a:lvl3pPr>
            <a:lvl4pPr lvl="3" rtl="0" algn="ctr">
              <a:spcBef>
                <a:spcPts val="0"/>
              </a:spcBef>
              <a:spcAft>
                <a:spcPts val="0"/>
              </a:spcAft>
              <a:buNone/>
              <a:defRPr sz="1800">
                <a:latin typeface="Orbitron"/>
                <a:ea typeface="Orbitron"/>
                <a:cs typeface="Orbitron"/>
                <a:sym typeface="Orbitron"/>
              </a:defRPr>
            </a:lvl4pPr>
            <a:lvl5pPr lvl="4" rtl="0" algn="ctr">
              <a:spcBef>
                <a:spcPts val="0"/>
              </a:spcBef>
              <a:spcAft>
                <a:spcPts val="0"/>
              </a:spcAft>
              <a:buNone/>
              <a:defRPr sz="1800">
                <a:latin typeface="Orbitron"/>
                <a:ea typeface="Orbitron"/>
                <a:cs typeface="Orbitron"/>
                <a:sym typeface="Orbitron"/>
              </a:defRPr>
            </a:lvl5pPr>
            <a:lvl6pPr lvl="5" rtl="0" algn="ctr">
              <a:spcBef>
                <a:spcPts val="0"/>
              </a:spcBef>
              <a:spcAft>
                <a:spcPts val="0"/>
              </a:spcAft>
              <a:buNone/>
              <a:defRPr sz="1800">
                <a:latin typeface="Orbitron"/>
                <a:ea typeface="Orbitron"/>
                <a:cs typeface="Orbitron"/>
                <a:sym typeface="Orbitron"/>
              </a:defRPr>
            </a:lvl6pPr>
            <a:lvl7pPr lvl="6" rtl="0" algn="ctr">
              <a:spcBef>
                <a:spcPts val="0"/>
              </a:spcBef>
              <a:spcAft>
                <a:spcPts val="0"/>
              </a:spcAft>
              <a:buNone/>
              <a:defRPr sz="1800">
                <a:latin typeface="Orbitron"/>
                <a:ea typeface="Orbitron"/>
                <a:cs typeface="Orbitron"/>
                <a:sym typeface="Orbitron"/>
              </a:defRPr>
            </a:lvl7pPr>
            <a:lvl8pPr lvl="7" rtl="0" algn="ctr">
              <a:spcBef>
                <a:spcPts val="0"/>
              </a:spcBef>
              <a:spcAft>
                <a:spcPts val="0"/>
              </a:spcAft>
              <a:buNone/>
              <a:defRPr sz="1800">
                <a:latin typeface="Orbitron"/>
                <a:ea typeface="Orbitron"/>
                <a:cs typeface="Orbitron"/>
                <a:sym typeface="Orbitron"/>
              </a:defRPr>
            </a:lvl8pPr>
            <a:lvl9pPr lvl="8" rtl="0" algn="ctr">
              <a:spcBef>
                <a:spcPts val="0"/>
              </a:spcBef>
              <a:spcAft>
                <a:spcPts val="0"/>
              </a:spcAft>
              <a:buNone/>
              <a:defRPr sz="1800">
                <a:latin typeface="Orbitron"/>
                <a:ea typeface="Orbitron"/>
                <a:cs typeface="Orbitron"/>
                <a:sym typeface="Orbitron"/>
              </a:defRPr>
            </a:lvl9pPr>
          </a:lstStyle>
          <a:p/>
        </p:txBody>
      </p:sp>
      <p:sp>
        <p:nvSpPr>
          <p:cNvPr id="524" name="Google Shape;524;p38"/>
          <p:cNvSpPr txBox="1"/>
          <p:nvPr>
            <p:ph idx="2" type="subTitle"/>
          </p:nvPr>
        </p:nvSpPr>
        <p:spPr>
          <a:xfrm>
            <a:off x="1434922" y="3074017"/>
            <a:ext cx="2716800" cy="120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b="1"/>
            </a:lvl2pPr>
            <a:lvl3pPr lvl="2" rtl="0" algn="ctr">
              <a:spcBef>
                <a:spcPts val="0"/>
              </a:spcBef>
              <a:spcAft>
                <a:spcPts val="0"/>
              </a:spcAft>
              <a:buNone/>
              <a:defRPr b="1"/>
            </a:lvl3pPr>
            <a:lvl4pPr lvl="3" rtl="0" algn="ctr">
              <a:spcBef>
                <a:spcPts val="0"/>
              </a:spcBef>
              <a:spcAft>
                <a:spcPts val="0"/>
              </a:spcAft>
              <a:buNone/>
              <a:defRPr b="1"/>
            </a:lvl4pPr>
            <a:lvl5pPr lvl="4" rtl="0" algn="ctr">
              <a:spcBef>
                <a:spcPts val="0"/>
              </a:spcBef>
              <a:spcAft>
                <a:spcPts val="0"/>
              </a:spcAft>
              <a:buNone/>
              <a:defRPr b="1"/>
            </a:lvl5pPr>
            <a:lvl6pPr lvl="5" rtl="0" algn="ctr">
              <a:spcBef>
                <a:spcPts val="0"/>
              </a:spcBef>
              <a:spcAft>
                <a:spcPts val="0"/>
              </a:spcAft>
              <a:buNone/>
              <a:defRPr b="1"/>
            </a:lvl6pPr>
            <a:lvl7pPr lvl="6" rtl="0" algn="ctr">
              <a:spcBef>
                <a:spcPts val="0"/>
              </a:spcBef>
              <a:spcAft>
                <a:spcPts val="0"/>
              </a:spcAft>
              <a:buNone/>
              <a:defRPr b="1"/>
            </a:lvl7pPr>
            <a:lvl8pPr lvl="7" rtl="0" algn="ctr">
              <a:spcBef>
                <a:spcPts val="0"/>
              </a:spcBef>
              <a:spcAft>
                <a:spcPts val="0"/>
              </a:spcAft>
              <a:buNone/>
              <a:defRPr b="1"/>
            </a:lvl8pPr>
            <a:lvl9pPr lvl="8" rtl="0" algn="ctr">
              <a:spcBef>
                <a:spcPts val="0"/>
              </a:spcBef>
              <a:spcAft>
                <a:spcPts val="0"/>
              </a:spcAft>
              <a:buNone/>
              <a:defRPr b="1"/>
            </a:lvl9pPr>
          </a:lstStyle>
          <a:p/>
        </p:txBody>
      </p:sp>
      <p:sp>
        <p:nvSpPr>
          <p:cNvPr id="525" name="Google Shape;525;p38"/>
          <p:cNvSpPr txBox="1"/>
          <p:nvPr>
            <p:ph idx="3" type="subTitle"/>
          </p:nvPr>
        </p:nvSpPr>
        <p:spPr>
          <a:xfrm>
            <a:off x="4992925" y="2746600"/>
            <a:ext cx="2715600" cy="420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1800">
                <a:latin typeface="Orbitron"/>
                <a:ea typeface="Orbitron"/>
                <a:cs typeface="Orbitron"/>
                <a:sym typeface="Orbitron"/>
              </a:defRPr>
            </a:lvl1pPr>
            <a:lvl2pPr lvl="1" rtl="0" algn="ctr">
              <a:spcBef>
                <a:spcPts val="0"/>
              </a:spcBef>
              <a:spcAft>
                <a:spcPts val="0"/>
              </a:spcAft>
              <a:buNone/>
              <a:defRPr sz="1800">
                <a:latin typeface="Orbitron"/>
                <a:ea typeface="Orbitron"/>
                <a:cs typeface="Orbitron"/>
                <a:sym typeface="Orbitron"/>
              </a:defRPr>
            </a:lvl2pPr>
            <a:lvl3pPr lvl="2" rtl="0" algn="ctr">
              <a:spcBef>
                <a:spcPts val="0"/>
              </a:spcBef>
              <a:spcAft>
                <a:spcPts val="0"/>
              </a:spcAft>
              <a:buNone/>
              <a:defRPr sz="1800">
                <a:latin typeface="Orbitron"/>
                <a:ea typeface="Orbitron"/>
                <a:cs typeface="Orbitron"/>
                <a:sym typeface="Orbitron"/>
              </a:defRPr>
            </a:lvl3pPr>
            <a:lvl4pPr lvl="3" rtl="0" algn="ctr">
              <a:spcBef>
                <a:spcPts val="0"/>
              </a:spcBef>
              <a:spcAft>
                <a:spcPts val="0"/>
              </a:spcAft>
              <a:buNone/>
              <a:defRPr sz="1800">
                <a:latin typeface="Orbitron"/>
                <a:ea typeface="Orbitron"/>
                <a:cs typeface="Orbitron"/>
                <a:sym typeface="Orbitron"/>
              </a:defRPr>
            </a:lvl4pPr>
            <a:lvl5pPr lvl="4" rtl="0" algn="ctr">
              <a:spcBef>
                <a:spcPts val="0"/>
              </a:spcBef>
              <a:spcAft>
                <a:spcPts val="0"/>
              </a:spcAft>
              <a:buNone/>
              <a:defRPr sz="1800">
                <a:latin typeface="Orbitron"/>
                <a:ea typeface="Orbitron"/>
                <a:cs typeface="Orbitron"/>
                <a:sym typeface="Orbitron"/>
              </a:defRPr>
            </a:lvl5pPr>
            <a:lvl6pPr lvl="5" rtl="0" algn="ctr">
              <a:spcBef>
                <a:spcPts val="0"/>
              </a:spcBef>
              <a:spcAft>
                <a:spcPts val="0"/>
              </a:spcAft>
              <a:buNone/>
              <a:defRPr sz="1800">
                <a:latin typeface="Orbitron"/>
                <a:ea typeface="Orbitron"/>
                <a:cs typeface="Orbitron"/>
                <a:sym typeface="Orbitron"/>
              </a:defRPr>
            </a:lvl6pPr>
            <a:lvl7pPr lvl="6" rtl="0" algn="ctr">
              <a:spcBef>
                <a:spcPts val="0"/>
              </a:spcBef>
              <a:spcAft>
                <a:spcPts val="0"/>
              </a:spcAft>
              <a:buNone/>
              <a:defRPr sz="1800">
                <a:latin typeface="Orbitron"/>
                <a:ea typeface="Orbitron"/>
                <a:cs typeface="Orbitron"/>
                <a:sym typeface="Orbitron"/>
              </a:defRPr>
            </a:lvl7pPr>
            <a:lvl8pPr lvl="7" rtl="0" algn="ctr">
              <a:spcBef>
                <a:spcPts val="0"/>
              </a:spcBef>
              <a:spcAft>
                <a:spcPts val="0"/>
              </a:spcAft>
              <a:buNone/>
              <a:defRPr sz="1800">
                <a:latin typeface="Orbitron"/>
                <a:ea typeface="Orbitron"/>
                <a:cs typeface="Orbitron"/>
                <a:sym typeface="Orbitron"/>
              </a:defRPr>
            </a:lvl8pPr>
            <a:lvl9pPr lvl="8" rtl="0" algn="ctr">
              <a:spcBef>
                <a:spcPts val="0"/>
              </a:spcBef>
              <a:spcAft>
                <a:spcPts val="0"/>
              </a:spcAft>
              <a:buNone/>
              <a:defRPr sz="1800">
                <a:latin typeface="Orbitron"/>
                <a:ea typeface="Orbitron"/>
                <a:cs typeface="Orbitron"/>
                <a:sym typeface="Orbitron"/>
              </a:defRPr>
            </a:lvl9pPr>
          </a:lstStyle>
          <a:p/>
        </p:txBody>
      </p:sp>
      <p:sp>
        <p:nvSpPr>
          <p:cNvPr id="526" name="Google Shape;526;p38"/>
          <p:cNvSpPr txBox="1"/>
          <p:nvPr>
            <p:ph idx="4" type="subTitle"/>
          </p:nvPr>
        </p:nvSpPr>
        <p:spPr>
          <a:xfrm>
            <a:off x="4994147" y="3074017"/>
            <a:ext cx="2715600" cy="120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b="1"/>
            </a:lvl2pPr>
            <a:lvl3pPr lvl="2" rtl="0" algn="ctr">
              <a:spcBef>
                <a:spcPts val="0"/>
              </a:spcBef>
              <a:spcAft>
                <a:spcPts val="0"/>
              </a:spcAft>
              <a:buNone/>
              <a:defRPr b="1"/>
            </a:lvl3pPr>
            <a:lvl4pPr lvl="3" rtl="0" algn="ctr">
              <a:spcBef>
                <a:spcPts val="0"/>
              </a:spcBef>
              <a:spcAft>
                <a:spcPts val="0"/>
              </a:spcAft>
              <a:buNone/>
              <a:defRPr b="1"/>
            </a:lvl4pPr>
            <a:lvl5pPr lvl="4" rtl="0" algn="ctr">
              <a:spcBef>
                <a:spcPts val="0"/>
              </a:spcBef>
              <a:spcAft>
                <a:spcPts val="0"/>
              </a:spcAft>
              <a:buNone/>
              <a:defRPr b="1"/>
            </a:lvl5pPr>
            <a:lvl6pPr lvl="5" rtl="0" algn="ctr">
              <a:spcBef>
                <a:spcPts val="0"/>
              </a:spcBef>
              <a:spcAft>
                <a:spcPts val="0"/>
              </a:spcAft>
              <a:buNone/>
              <a:defRPr b="1"/>
            </a:lvl6pPr>
            <a:lvl7pPr lvl="6" rtl="0" algn="ctr">
              <a:spcBef>
                <a:spcPts val="0"/>
              </a:spcBef>
              <a:spcAft>
                <a:spcPts val="0"/>
              </a:spcAft>
              <a:buNone/>
              <a:defRPr b="1"/>
            </a:lvl7pPr>
            <a:lvl8pPr lvl="7" rtl="0" algn="ctr">
              <a:spcBef>
                <a:spcPts val="0"/>
              </a:spcBef>
              <a:spcAft>
                <a:spcPts val="0"/>
              </a:spcAft>
              <a:buNone/>
              <a:defRPr b="1"/>
            </a:lvl8pPr>
            <a:lvl9pPr lvl="8" rtl="0" algn="ctr">
              <a:spcBef>
                <a:spcPts val="0"/>
              </a:spcBef>
              <a:spcAft>
                <a:spcPts val="0"/>
              </a:spcAft>
              <a:buNone/>
              <a:defRPr b="1"/>
            </a:lvl9pPr>
          </a:lstStyle>
          <a:p/>
        </p:txBody>
      </p:sp>
      <p:sp>
        <p:nvSpPr>
          <p:cNvPr id="527" name="Google Shape;527;p38"/>
          <p:cNvSpPr txBox="1"/>
          <p:nvPr>
            <p:ph hasCustomPrompt="1" type="title"/>
          </p:nvPr>
        </p:nvSpPr>
        <p:spPr>
          <a:xfrm>
            <a:off x="2439950" y="2058400"/>
            <a:ext cx="7068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528" name="Google Shape;528;p38"/>
          <p:cNvSpPr txBox="1"/>
          <p:nvPr>
            <p:ph hasCustomPrompt="1" idx="5" type="title"/>
          </p:nvPr>
        </p:nvSpPr>
        <p:spPr>
          <a:xfrm>
            <a:off x="5997175" y="2058400"/>
            <a:ext cx="7068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529" name="Google Shape;529;p38"/>
          <p:cNvSpPr txBox="1"/>
          <p:nvPr>
            <p:ph idx="6" type="title"/>
          </p:nvPr>
        </p:nvSpPr>
        <p:spPr>
          <a:xfrm>
            <a:off x="816300" y="683150"/>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0" name="Shape 530"/>
        <p:cNvGrpSpPr/>
        <p:nvPr/>
      </p:nvGrpSpPr>
      <p:grpSpPr>
        <a:xfrm>
          <a:off x="0" y="0"/>
          <a:ext cx="0" cy="0"/>
          <a:chOff x="0" y="0"/>
          <a:chExt cx="0" cy="0"/>
        </a:xfrm>
      </p:grpSpPr>
      <p:sp>
        <p:nvSpPr>
          <p:cNvPr id="531" name="Google Shape;531;p39"/>
          <p:cNvSpPr txBox="1"/>
          <p:nvPr>
            <p:ph type="title"/>
          </p:nvPr>
        </p:nvSpPr>
        <p:spPr>
          <a:xfrm>
            <a:off x="720300" y="452325"/>
            <a:ext cx="7703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532" name="Google Shape;532;p39"/>
          <p:cNvGrpSpPr/>
          <p:nvPr/>
        </p:nvGrpSpPr>
        <p:grpSpPr>
          <a:xfrm rot="-1204480">
            <a:off x="-371857" y="316256"/>
            <a:ext cx="976826" cy="844842"/>
            <a:chOff x="7565700" y="3634650"/>
            <a:chExt cx="1234500" cy="1067700"/>
          </a:xfrm>
        </p:grpSpPr>
        <p:sp>
          <p:nvSpPr>
            <p:cNvPr id="533" name="Google Shape;533;p39"/>
            <p:cNvSpPr/>
            <p:nvPr/>
          </p:nvSpPr>
          <p:spPr>
            <a:xfrm rot="10800000">
              <a:off x="7565700" y="3634650"/>
              <a:ext cx="1234500" cy="1067700"/>
            </a:xfrm>
            <a:prstGeom prst="triangle">
              <a:avLst>
                <a:gd fmla="val 50000" name="adj"/>
              </a:avLst>
            </a:prstGeom>
            <a:gradFill>
              <a:gsLst>
                <a:gs pos="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9"/>
            <p:cNvSpPr/>
            <p:nvPr/>
          </p:nvSpPr>
          <p:spPr>
            <a:xfrm rot="10800000">
              <a:off x="7565700" y="3634650"/>
              <a:ext cx="1234500" cy="464700"/>
            </a:xfrm>
            <a:prstGeom prst="triangle">
              <a:avLst>
                <a:gd fmla="val 50000" name="adj"/>
              </a:avLst>
            </a:prstGeom>
            <a:gradFill>
              <a:gsLst>
                <a:gs pos="0">
                  <a:schemeClr val="accent6"/>
                </a:gs>
                <a:gs pos="5000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 name="Google Shape;535;p39"/>
          <p:cNvGrpSpPr/>
          <p:nvPr/>
        </p:nvGrpSpPr>
        <p:grpSpPr>
          <a:xfrm rot="2914580">
            <a:off x="8390072" y="306420"/>
            <a:ext cx="517779" cy="366732"/>
            <a:chOff x="7565700" y="3634650"/>
            <a:chExt cx="1234500" cy="1067700"/>
          </a:xfrm>
        </p:grpSpPr>
        <p:sp>
          <p:nvSpPr>
            <p:cNvPr id="536" name="Google Shape;536;p39"/>
            <p:cNvSpPr/>
            <p:nvPr/>
          </p:nvSpPr>
          <p:spPr>
            <a:xfrm rot="10800000">
              <a:off x="7565700" y="3634650"/>
              <a:ext cx="1234500" cy="1067700"/>
            </a:xfrm>
            <a:prstGeom prst="triangle">
              <a:avLst>
                <a:gd fmla="val 50000" name="adj"/>
              </a:avLst>
            </a:prstGeom>
            <a:gradFill>
              <a:gsLst>
                <a:gs pos="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9"/>
            <p:cNvSpPr/>
            <p:nvPr/>
          </p:nvSpPr>
          <p:spPr>
            <a:xfrm rot="10800000">
              <a:off x="7565700" y="3634650"/>
              <a:ext cx="1234500" cy="464700"/>
            </a:xfrm>
            <a:prstGeom prst="triangle">
              <a:avLst>
                <a:gd fmla="val 50000" name="adj"/>
              </a:avLst>
            </a:prstGeom>
            <a:gradFill>
              <a:gsLst>
                <a:gs pos="0">
                  <a:schemeClr val="accent6"/>
                </a:gs>
                <a:gs pos="5000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38" name="Shape 538"/>
        <p:cNvGrpSpPr/>
        <p:nvPr/>
      </p:nvGrpSpPr>
      <p:grpSpPr>
        <a:xfrm>
          <a:off x="0" y="0"/>
          <a:ext cx="0" cy="0"/>
          <a:chOff x="0" y="0"/>
          <a:chExt cx="0" cy="0"/>
        </a:xfrm>
      </p:grpSpPr>
      <p:sp>
        <p:nvSpPr>
          <p:cNvPr id="539" name="Google Shape;539;p40"/>
          <p:cNvSpPr/>
          <p:nvPr/>
        </p:nvSpPr>
        <p:spPr>
          <a:xfrm rot="-5400000">
            <a:off x="5917402" y="1916904"/>
            <a:ext cx="5143500" cy="1309693"/>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0"/>
          <p:cNvSpPr/>
          <p:nvPr/>
        </p:nvSpPr>
        <p:spPr>
          <a:xfrm rot="5400000">
            <a:off x="-1916898" y="1916904"/>
            <a:ext cx="5143500" cy="1309693"/>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0"/>
          <p:cNvSpPr txBox="1"/>
          <p:nvPr>
            <p:ph type="title"/>
          </p:nvPr>
        </p:nvSpPr>
        <p:spPr>
          <a:xfrm>
            <a:off x="713100" y="1137550"/>
            <a:ext cx="2999100" cy="1920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42" name="Google Shape;542;p40"/>
          <p:cNvSpPr txBox="1"/>
          <p:nvPr>
            <p:ph idx="1" type="subTitle"/>
          </p:nvPr>
        </p:nvSpPr>
        <p:spPr>
          <a:xfrm>
            <a:off x="713100" y="3137150"/>
            <a:ext cx="2999100" cy="868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43" name="Shape 543"/>
        <p:cNvGrpSpPr/>
        <p:nvPr/>
      </p:nvGrpSpPr>
      <p:grpSpPr>
        <a:xfrm>
          <a:off x="0" y="0"/>
          <a:ext cx="0" cy="0"/>
          <a:chOff x="0" y="0"/>
          <a:chExt cx="0" cy="0"/>
        </a:xfrm>
      </p:grpSpPr>
      <p:grpSp>
        <p:nvGrpSpPr>
          <p:cNvPr id="544" name="Google Shape;544;p41"/>
          <p:cNvGrpSpPr/>
          <p:nvPr/>
        </p:nvGrpSpPr>
        <p:grpSpPr>
          <a:xfrm>
            <a:off x="108836" y="113589"/>
            <a:ext cx="1767966" cy="1395196"/>
            <a:chOff x="6118600" y="312075"/>
            <a:chExt cx="2723300" cy="2149100"/>
          </a:xfrm>
        </p:grpSpPr>
        <p:sp>
          <p:nvSpPr>
            <p:cNvPr id="545" name="Google Shape;545;p41"/>
            <p:cNvSpPr/>
            <p:nvPr/>
          </p:nvSpPr>
          <p:spPr>
            <a:xfrm>
              <a:off x="6159675" y="312075"/>
              <a:ext cx="2641425" cy="1029300"/>
            </a:xfrm>
            <a:custGeom>
              <a:rect b="b" l="l" r="r" t="t"/>
              <a:pathLst>
                <a:path extrusionOk="0" h="41172" w="105657">
                  <a:moveTo>
                    <a:pt x="52829" y="0"/>
                  </a:moveTo>
                  <a:cubicBezTo>
                    <a:pt x="27338" y="0"/>
                    <a:pt x="5942" y="17514"/>
                    <a:pt x="1" y="41172"/>
                  </a:cubicBezTo>
                  <a:lnTo>
                    <a:pt x="105657" y="41172"/>
                  </a:lnTo>
                  <a:cubicBezTo>
                    <a:pt x="99728" y="17526"/>
                    <a:pt x="78332" y="0"/>
                    <a:pt x="52829" y="0"/>
                  </a:cubicBezTo>
                  <a:close/>
                </a:path>
              </a:pathLst>
            </a:custGeom>
            <a:gradFill>
              <a:gsLst>
                <a:gs pos="0">
                  <a:schemeClr val="accent5"/>
                </a:gs>
                <a:gs pos="100000">
                  <a:schemeClr val="accent4"/>
                </a:gs>
              </a:gsLst>
              <a:lin ang="5400012" scaled="0"/>
            </a:gra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1"/>
            <p:cNvSpPr/>
            <p:nvPr/>
          </p:nvSpPr>
          <p:spPr>
            <a:xfrm>
              <a:off x="6198975" y="2135500"/>
              <a:ext cx="2562550" cy="45875"/>
            </a:xfrm>
            <a:custGeom>
              <a:rect b="b" l="l" r="r" t="t"/>
              <a:pathLst>
                <a:path extrusionOk="0" h="1835" w="102502">
                  <a:moveTo>
                    <a:pt x="1" y="1"/>
                  </a:moveTo>
                  <a:cubicBezTo>
                    <a:pt x="227" y="608"/>
                    <a:pt x="465" y="1215"/>
                    <a:pt x="703" y="1834"/>
                  </a:cubicBezTo>
                  <a:lnTo>
                    <a:pt x="101799" y="1834"/>
                  </a:lnTo>
                  <a:cubicBezTo>
                    <a:pt x="102037" y="1215"/>
                    <a:pt x="102275" y="608"/>
                    <a:pt x="102502" y="1"/>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1"/>
            <p:cNvSpPr/>
            <p:nvPr/>
          </p:nvSpPr>
          <p:spPr>
            <a:xfrm>
              <a:off x="6153725" y="1981325"/>
              <a:ext cx="2653350" cy="60150"/>
            </a:xfrm>
            <a:custGeom>
              <a:rect b="b" l="l" r="r" t="t"/>
              <a:pathLst>
                <a:path extrusionOk="0" h="2406" w="106134">
                  <a:moveTo>
                    <a:pt x="1" y="0"/>
                  </a:moveTo>
                  <a:cubicBezTo>
                    <a:pt x="191" y="810"/>
                    <a:pt x="382" y="1596"/>
                    <a:pt x="608" y="2405"/>
                  </a:cubicBezTo>
                  <a:lnTo>
                    <a:pt x="105514" y="2405"/>
                  </a:lnTo>
                  <a:cubicBezTo>
                    <a:pt x="105740" y="1608"/>
                    <a:pt x="105955" y="810"/>
                    <a:pt x="106133" y="0"/>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1"/>
            <p:cNvSpPr/>
            <p:nvPr/>
          </p:nvSpPr>
          <p:spPr>
            <a:xfrm>
              <a:off x="6265950" y="2289400"/>
              <a:ext cx="2429500" cy="31875"/>
            </a:xfrm>
            <a:custGeom>
              <a:rect b="b" l="l" r="r" t="t"/>
              <a:pathLst>
                <a:path extrusionOk="0" h="1275" w="97180">
                  <a:moveTo>
                    <a:pt x="0" y="0"/>
                  </a:moveTo>
                  <a:cubicBezTo>
                    <a:pt x="215" y="417"/>
                    <a:pt x="417" y="857"/>
                    <a:pt x="655" y="1274"/>
                  </a:cubicBezTo>
                  <a:lnTo>
                    <a:pt x="96501" y="1274"/>
                  </a:lnTo>
                  <a:cubicBezTo>
                    <a:pt x="96727" y="857"/>
                    <a:pt x="96953" y="417"/>
                    <a:pt x="97179" y="0"/>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1"/>
            <p:cNvSpPr/>
            <p:nvPr/>
          </p:nvSpPr>
          <p:spPr>
            <a:xfrm>
              <a:off x="6357625" y="2443575"/>
              <a:ext cx="2246150" cy="17600"/>
            </a:xfrm>
            <a:custGeom>
              <a:rect b="b" l="l" r="r" t="t"/>
              <a:pathLst>
                <a:path extrusionOk="0" h="704" w="89846">
                  <a:moveTo>
                    <a:pt x="1" y="1"/>
                  </a:moveTo>
                  <a:cubicBezTo>
                    <a:pt x="143" y="239"/>
                    <a:pt x="310" y="465"/>
                    <a:pt x="477" y="703"/>
                  </a:cubicBezTo>
                  <a:lnTo>
                    <a:pt x="89357" y="703"/>
                  </a:lnTo>
                  <a:cubicBezTo>
                    <a:pt x="89524" y="465"/>
                    <a:pt x="89679" y="239"/>
                    <a:pt x="89845" y="1"/>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1"/>
            <p:cNvSpPr/>
            <p:nvPr/>
          </p:nvSpPr>
          <p:spPr>
            <a:xfrm>
              <a:off x="6132600" y="1364875"/>
              <a:ext cx="2695900" cy="117000"/>
            </a:xfrm>
            <a:custGeom>
              <a:rect b="b" l="l" r="r" t="t"/>
              <a:pathLst>
                <a:path extrusionOk="0" h="4680" w="107836">
                  <a:moveTo>
                    <a:pt x="858" y="0"/>
                  </a:moveTo>
                  <a:cubicBezTo>
                    <a:pt x="501" y="1536"/>
                    <a:pt x="215" y="3096"/>
                    <a:pt x="0" y="4680"/>
                  </a:cubicBezTo>
                  <a:lnTo>
                    <a:pt x="107835" y="4680"/>
                  </a:lnTo>
                  <a:cubicBezTo>
                    <a:pt x="107609" y="3096"/>
                    <a:pt x="107323" y="1536"/>
                    <a:pt x="106966" y="0"/>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1"/>
            <p:cNvSpPr/>
            <p:nvPr/>
          </p:nvSpPr>
          <p:spPr>
            <a:xfrm>
              <a:off x="6118600" y="1672950"/>
              <a:ext cx="2723300" cy="88725"/>
            </a:xfrm>
            <a:custGeom>
              <a:rect b="b" l="l" r="r" t="t"/>
              <a:pathLst>
                <a:path extrusionOk="0" h="3549" w="108932">
                  <a:moveTo>
                    <a:pt x="1" y="0"/>
                  </a:moveTo>
                  <a:lnTo>
                    <a:pt x="1" y="36"/>
                  </a:lnTo>
                  <a:cubicBezTo>
                    <a:pt x="1" y="1203"/>
                    <a:pt x="49" y="2382"/>
                    <a:pt x="120" y="3548"/>
                  </a:cubicBezTo>
                  <a:lnTo>
                    <a:pt x="108812" y="3548"/>
                  </a:lnTo>
                  <a:cubicBezTo>
                    <a:pt x="108884" y="2382"/>
                    <a:pt x="108931" y="1203"/>
                    <a:pt x="108931" y="36"/>
                  </a:cubicBezTo>
                  <a:lnTo>
                    <a:pt x="108931" y="0"/>
                  </a:ln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1"/>
            <p:cNvSpPr/>
            <p:nvPr/>
          </p:nvSpPr>
          <p:spPr>
            <a:xfrm>
              <a:off x="6127250" y="1827125"/>
              <a:ext cx="2705700" cy="74450"/>
            </a:xfrm>
            <a:custGeom>
              <a:rect b="b" l="l" r="r" t="t"/>
              <a:pathLst>
                <a:path extrusionOk="0" h="2978" w="108228">
                  <a:moveTo>
                    <a:pt x="0" y="1"/>
                  </a:moveTo>
                  <a:cubicBezTo>
                    <a:pt x="119" y="989"/>
                    <a:pt x="250" y="1989"/>
                    <a:pt x="417" y="2977"/>
                  </a:cubicBezTo>
                  <a:lnTo>
                    <a:pt x="107811" y="2977"/>
                  </a:lnTo>
                  <a:cubicBezTo>
                    <a:pt x="107978" y="1989"/>
                    <a:pt x="108109" y="989"/>
                    <a:pt x="108228" y="1"/>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1"/>
            <p:cNvSpPr/>
            <p:nvPr/>
          </p:nvSpPr>
          <p:spPr>
            <a:xfrm>
              <a:off x="6119800" y="1519050"/>
              <a:ext cx="2720900" cy="102725"/>
            </a:xfrm>
            <a:custGeom>
              <a:rect b="b" l="l" r="r" t="t"/>
              <a:pathLst>
                <a:path extrusionOk="0" h="4109" w="108836">
                  <a:moveTo>
                    <a:pt x="310" y="1"/>
                  </a:moveTo>
                  <a:cubicBezTo>
                    <a:pt x="167" y="1346"/>
                    <a:pt x="60" y="2715"/>
                    <a:pt x="1" y="4108"/>
                  </a:cubicBezTo>
                  <a:lnTo>
                    <a:pt x="108836" y="4108"/>
                  </a:lnTo>
                  <a:cubicBezTo>
                    <a:pt x="108776" y="2715"/>
                    <a:pt x="108693" y="1346"/>
                    <a:pt x="108526" y="1"/>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4" name="Google Shape;554;p41"/>
          <p:cNvSpPr/>
          <p:nvPr/>
        </p:nvSpPr>
        <p:spPr>
          <a:xfrm>
            <a:off x="0" y="1666848"/>
            <a:ext cx="9144000" cy="3476672"/>
          </a:xfrm>
          <a:custGeom>
            <a:rect b="b" l="l" r="r" t="t"/>
            <a:pathLst>
              <a:path extrusionOk="0" h="108646" w="285750">
                <a:moveTo>
                  <a:pt x="0" y="1"/>
                </a:moveTo>
                <a:lnTo>
                  <a:pt x="0" y="108645"/>
                </a:lnTo>
                <a:lnTo>
                  <a:pt x="285750" y="108645"/>
                </a:lnTo>
                <a:lnTo>
                  <a:pt x="285750" y="9573"/>
                </a:lnTo>
                <a:lnTo>
                  <a:pt x="269534" y="19205"/>
                </a:lnTo>
                <a:lnTo>
                  <a:pt x="256437" y="9526"/>
                </a:lnTo>
                <a:lnTo>
                  <a:pt x="214467" y="21884"/>
                </a:lnTo>
                <a:lnTo>
                  <a:pt x="204049" y="17562"/>
                </a:lnTo>
                <a:lnTo>
                  <a:pt x="151507" y="28135"/>
                </a:lnTo>
                <a:lnTo>
                  <a:pt x="124420" y="19205"/>
                </a:lnTo>
                <a:lnTo>
                  <a:pt x="97334" y="23373"/>
                </a:lnTo>
                <a:lnTo>
                  <a:pt x="56555" y="9526"/>
                </a:lnTo>
                <a:lnTo>
                  <a:pt x="23074" y="19205"/>
                </a:lnTo>
                <a:lnTo>
                  <a:pt x="0" y="1"/>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1"/>
          <p:cNvSpPr/>
          <p:nvPr/>
        </p:nvSpPr>
        <p:spPr>
          <a:xfrm>
            <a:off x="0" y="3083040"/>
            <a:ext cx="9144000" cy="2060480"/>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1"/>
          <p:cNvSpPr txBox="1"/>
          <p:nvPr>
            <p:ph type="title"/>
          </p:nvPr>
        </p:nvSpPr>
        <p:spPr>
          <a:xfrm>
            <a:off x="2009250" y="1107425"/>
            <a:ext cx="5129700" cy="1984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b="1"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557" name="Google Shape;557;p41"/>
          <p:cNvSpPr txBox="1"/>
          <p:nvPr>
            <p:ph idx="1" type="subTitle"/>
          </p:nvPr>
        </p:nvSpPr>
        <p:spPr>
          <a:xfrm>
            <a:off x="2646400" y="3204175"/>
            <a:ext cx="3849600" cy="75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58" name="Shape 558"/>
        <p:cNvGrpSpPr/>
        <p:nvPr/>
      </p:nvGrpSpPr>
      <p:grpSpPr>
        <a:xfrm>
          <a:off x="0" y="0"/>
          <a:ext cx="0" cy="0"/>
          <a:chOff x="0" y="0"/>
          <a:chExt cx="0" cy="0"/>
        </a:xfrm>
      </p:grpSpPr>
      <p:sp>
        <p:nvSpPr>
          <p:cNvPr id="559" name="Google Shape;559;p42"/>
          <p:cNvSpPr/>
          <p:nvPr/>
        </p:nvSpPr>
        <p:spPr>
          <a:xfrm rot="-5400000">
            <a:off x="5707689" y="1700040"/>
            <a:ext cx="5136356" cy="1736276"/>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2"/>
          <p:cNvSpPr/>
          <p:nvPr/>
        </p:nvSpPr>
        <p:spPr>
          <a:xfrm rot="5400000">
            <a:off x="-1699936" y="1700040"/>
            <a:ext cx="5136356" cy="1736276"/>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2"/>
          <p:cNvSpPr txBox="1"/>
          <p:nvPr>
            <p:ph type="title"/>
          </p:nvPr>
        </p:nvSpPr>
        <p:spPr>
          <a:xfrm>
            <a:off x="765575" y="1680800"/>
            <a:ext cx="3684900" cy="1316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000"/>
              <a:buNone/>
              <a:defRPr sz="4000"/>
            </a:lvl1pPr>
            <a:lvl2pPr lvl="1" rtl="0" algn="r">
              <a:spcBef>
                <a:spcPts val="0"/>
              </a:spcBef>
              <a:spcAft>
                <a:spcPts val="0"/>
              </a:spcAft>
              <a:buSzPts val="4000"/>
              <a:buNone/>
              <a:defRPr sz="4000"/>
            </a:lvl2pPr>
            <a:lvl3pPr lvl="2" rtl="0" algn="r">
              <a:spcBef>
                <a:spcPts val="0"/>
              </a:spcBef>
              <a:spcAft>
                <a:spcPts val="0"/>
              </a:spcAft>
              <a:buSzPts val="4000"/>
              <a:buNone/>
              <a:defRPr sz="4000"/>
            </a:lvl3pPr>
            <a:lvl4pPr lvl="3" rtl="0" algn="r">
              <a:spcBef>
                <a:spcPts val="0"/>
              </a:spcBef>
              <a:spcAft>
                <a:spcPts val="0"/>
              </a:spcAft>
              <a:buSzPts val="4000"/>
              <a:buNone/>
              <a:defRPr sz="4000"/>
            </a:lvl4pPr>
            <a:lvl5pPr lvl="4" rtl="0" algn="r">
              <a:spcBef>
                <a:spcPts val="0"/>
              </a:spcBef>
              <a:spcAft>
                <a:spcPts val="0"/>
              </a:spcAft>
              <a:buSzPts val="4000"/>
              <a:buNone/>
              <a:defRPr sz="4000"/>
            </a:lvl5pPr>
            <a:lvl6pPr lvl="5" rtl="0" algn="r">
              <a:spcBef>
                <a:spcPts val="0"/>
              </a:spcBef>
              <a:spcAft>
                <a:spcPts val="0"/>
              </a:spcAft>
              <a:buSzPts val="4000"/>
              <a:buNone/>
              <a:defRPr sz="4000"/>
            </a:lvl6pPr>
            <a:lvl7pPr lvl="6" rtl="0" algn="r">
              <a:spcBef>
                <a:spcPts val="0"/>
              </a:spcBef>
              <a:spcAft>
                <a:spcPts val="0"/>
              </a:spcAft>
              <a:buSzPts val="4000"/>
              <a:buNone/>
              <a:defRPr sz="4000"/>
            </a:lvl7pPr>
            <a:lvl8pPr lvl="7" rtl="0" algn="r">
              <a:spcBef>
                <a:spcPts val="0"/>
              </a:spcBef>
              <a:spcAft>
                <a:spcPts val="0"/>
              </a:spcAft>
              <a:buSzPts val="4000"/>
              <a:buNone/>
              <a:defRPr sz="4000"/>
            </a:lvl8pPr>
            <a:lvl9pPr lvl="8" rtl="0" algn="r">
              <a:spcBef>
                <a:spcPts val="0"/>
              </a:spcBef>
              <a:spcAft>
                <a:spcPts val="0"/>
              </a:spcAft>
              <a:buSzPts val="4000"/>
              <a:buNone/>
              <a:defRPr sz="4000"/>
            </a:lvl9pPr>
          </a:lstStyle>
          <a:p/>
        </p:txBody>
      </p:sp>
      <p:sp>
        <p:nvSpPr>
          <p:cNvPr id="562" name="Google Shape;562;p42"/>
          <p:cNvSpPr txBox="1"/>
          <p:nvPr>
            <p:ph hasCustomPrompt="1" idx="2" type="title"/>
          </p:nvPr>
        </p:nvSpPr>
        <p:spPr>
          <a:xfrm>
            <a:off x="3215975" y="917798"/>
            <a:ext cx="1234500" cy="667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b="1" sz="4800"/>
            </a:lvl1pPr>
            <a:lvl2pPr lvl="1" rtl="0" algn="r">
              <a:spcBef>
                <a:spcPts val="0"/>
              </a:spcBef>
              <a:spcAft>
                <a:spcPts val="0"/>
              </a:spcAft>
              <a:buSzPts val="4800"/>
              <a:buNone/>
              <a:defRPr b="1" sz="4800"/>
            </a:lvl2pPr>
            <a:lvl3pPr lvl="2" rtl="0" algn="r">
              <a:spcBef>
                <a:spcPts val="0"/>
              </a:spcBef>
              <a:spcAft>
                <a:spcPts val="0"/>
              </a:spcAft>
              <a:buSzPts val="4800"/>
              <a:buNone/>
              <a:defRPr b="1" sz="4800"/>
            </a:lvl3pPr>
            <a:lvl4pPr lvl="3" rtl="0" algn="r">
              <a:spcBef>
                <a:spcPts val="0"/>
              </a:spcBef>
              <a:spcAft>
                <a:spcPts val="0"/>
              </a:spcAft>
              <a:buSzPts val="4800"/>
              <a:buNone/>
              <a:defRPr b="1" sz="4800"/>
            </a:lvl4pPr>
            <a:lvl5pPr lvl="4" rtl="0" algn="r">
              <a:spcBef>
                <a:spcPts val="0"/>
              </a:spcBef>
              <a:spcAft>
                <a:spcPts val="0"/>
              </a:spcAft>
              <a:buSzPts val="4800"/>
              <a:buNone/>
              <a:defRPr b="1" sz="4800"/>
            </a:lvl5pPr>
            <a:lvl6pPr lvl="5" rtl="0" algn="r">
              <a:spcBef>
                <a:spcPts val="0"/>
              </a:spcBef>
              <a:spcAft>
                <a:spcPts val="0"/>
              </a:spcAft>
              <a:buSzPts val="4800"/>
              <a:buNone/>
              <a:defRPr b="1" sz="4800"/>
            </a:lvl6pPr>
            <a:lvl7pPr lvl="6" rtl="0" algn="r">
              <a:spcBef>
                <a:spcPts val="0"/>
              </a:spcBef>
              <a:spcAft>
                <a:spcPts val="0"/>
              </a:spcAft>
              <a:buSzPts val="4800"/>
              <a:buNone/>
              <a:defRPr b="1" sz="4800"/>
            </a:lvl7pPr>
            <a:lvl8pPr lvl="7" rtl="0" algn="r">
              <a:spcBef>
                <a:spcPts val="0"/>
              </a:spcBef>
              <a:spcAft>
                <a:spcPts val="0"/>
              </a:spcAft>
              <a:buSzPts val="4800"/>
              <a:buNone/>
              <a:defRPr b="1" sz="4800"/>
            </a:lvl8pPr>
            <a:lvl9pPr lvl="8" rtl="0" algn="r">
              <a:spcBef>
                <a:spcPts val="0"/>
              </a:spcBef>
              <a:spcAft>
                <a:spcPts val="0"/>
              </a:spcAft>
              <a:buSzPts val="4800"/>
              <a:buNone/>
              <a:defRPr b="1" sz="4800"/>
            </a:lvl9pPr>
          </a:lstStyle>
          <a:p>
            <a:r>
              <a:t>xx%</a:t>
            </a:r>
          </a:p>
        </p:txBody>
      </p:sp>
      <p:sp>
        <p:nvSpPr>
          <p:cNvPr id="563" name="Google Shape;563;p42"/>
          <p:cNvSpPr txBox="1"/>
          <p:nvPr>
            <p:ph idx="1" type="subTitle"/>
          </p:nvPr>
        </p:nvSpPr>
        <p:spPr>
          <a:xfrm>
            <a:off x="1643375" y="3634650"/>
            <a:ext cx="2807100" cy="6675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600"/>
            </a:lvl1pPr>
            <a:lvl2pPr lvl="1" rtl="0" algn="r">
              <a:spcBef>
                <a:spcPts val="0"/>
              </a:spcBef>
              <a:spcAft>
                <a:spcPts val="0"/>
              </a:spcAft>
              <a:buNone/>
              <a:defRPr b="1" sz="1600"/>
            </a:lvl2pPr>
            <a:lvl3pPr lvl="2" rtl="0" algn="r">
              <a:spcBef>
                <a:spcPts val="0"/>
              </a:spcBef>
              <a:spcAft>
                <a:spcPts val="0"/>
              </a:spcAft>
              <a:buNone/>
              <a:defRPr b="1" sz="1600"/>
            </a:lvl3pPr>
            <a:lvl4pPr lvl="3" rtl="0" algn="r">
              <a:spcBef>
                <a:spcPts val="0"/>
              </a:spcBef>
              <a:spcAft>
                <a:spcPts val="0"/>
              </a:spcAft>
              <a:buNone/>
              <a:defRPr b="1" sz="1600"/>
            </a:lvl4pPr>
            <a:lvl5pPr lvl="4" rtl="0" algn="r">
              <a:spcBef>
                <a:spcPts val="0"/>
              </a:spcBef>
              <a:spcAft>
                <a:spcPts val="0"/>
              </a:spcAft>
              <a:buNone/>
              <a:defRPr b="1" sz="1600"/>
            </a:lvl5pPr>
            <a:lvl6pPr lvl="5" rtl="0" algn="r">
              <a:spcBef>
                <a:spcPts val="0"/>
              </a:spcBef>
              <a:spcAft>
                <a:spcPts val="0"/>
              </a:spcAft>
              <a:buNone/>
              <a:defRPr b="1" sz="1600"/>
            </a:lvl6pPr>
            <a:lvl7pPr lvl="6" rtl="0" algn="r">
              <a:spcBef>
                <a:spcPts val="0"/>
              </a:spcBef>
              <a:spcAft>
                <a:spcPts val="0"/>
              </a:spcAft>
              <a:buNone/>
              <a:defRPr b="1" sz="1600"/>
            </a:lvl7pPr>
            <a:lvl8pPr lvl="7" rtl="0" algn="r">
              <a:spcBef>
                <a:spcPts val="0"/>
              </a:spcBef>
              <a:spcAft>
                <a:spcPts val="0"/>
              </a:spcAft>
              <a:buNone/>
              <a:defRPr b="1" sz="1600"/>
            </a:lvl8pPr>
            <a:lvl9pPr lvl="8" rtl="0" algn="r">
              <a:spcBef>
                <a:spcPts val="0"/>
              </a:spcBef>
              <a:spcAft>
                <a:spcPts val="0"/>
              </a:spcAft>
              <a:buNone/>
              <a:defRPr b="1" sz="16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0" name="Shape 90"/>
        <p:cNvGrpSpPr/>
        <p:nvPr/>
      </p:nvGrpSpPr>
      <p:grpSpPr>
        <a:xfrm>
          <a:off x="0" y="0"/>
          <a:ext cx="0" cy="0"/>
          <a:chOff x="0" y="0"/>
          <a:chExt cx="0" cy="0"/>
        </a:xfrm>
      </p:grpSpPr>
      <p:sp>
        <p:nvSpPr>
          <p:cNvPr id="91" name="Google Shape;91;p5"/>
          <p:cNvSpPr/>
          <p:nvPr/>
        </p:nvSpPr>
        <p:spPr>
          <a:xfrm>
            <a:off x="0" y="3083040"/>
            <a:ext cx="9144000" cy="2060480"/>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txBox="1"/>
          <p:nvPr>
            <p:ph idx="1" type="subTitle"/>
          </p:nvPr>
        </p:nvSpPr>
        <p:spPr>
          <a:xfrm>
            <a:off x="1433700" y="2746600"/>
            <a:ext cx="2716800" cy="420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1800">
                <a:latin typeface="Orbitron"/>
                <a:ea typeface="Orbitron"/>
                <a:cs typeface="Orbitron"/>
                <a:sym typeface="Orbitron"/>
              </a:defRPr>
            </a:lvl1pPr>
            <a:lvl2pPr lvl="1" rtl="0" algn="ctr">
              <a:spcBef>
                <a:spcPts val="0"/>
              </a:spcBef>
              <a:spcAft>
                <a:spcPts val="0"/>
              </a:spcAft>
              <a:buNone/>
              <a:defRPr sz="1800">
                <a:latin typeface="Orbitron"/>
                <a:ea typeface="Orbitron"/>
                <a:cs typeface="Orbitron"/>
                <a:sym typeface="Orbitron"/>
              </a:defRPr>
            </a:lvl2pPr>
            <a:lvl3pPr lvl="2" rtl="0" algn="ctr">
              <a:spcBef>
                <a:spcPts val="0"/>
              </a:spcBef>
              <a:spcAft>
                <a:spcPts val="0"/>
              </a:spcAft>
              <a:buNone/>
              <a:defRPr sz="1800">
                <a:latin typeface="Orbitron"/>
                <a:ea typeface="Orbitron"/>
                <a:cs typeface="Orbitron"/>
                <a:sym typeface="Orbitron"/>
              </a:defRPr>
            </a:lvl3pPr>
            <a:lvl4pPr lvl="3" rtl="0" algn="ctr">
              <a:spcBef>
                <a:spcPts val="0"/>
              </a:spcBef>
              <a:spcAft>
                <a:spcPts val="0"/>
              </a:spcAft>
              <a:buNone/>
              <a:defRPr sz="1800">
                <a:latin typeface="Orbitron"/>
                <a:ea typeface="Orbitron"/>
                <a:cs typeface="Orbitron"/>
                <a:sym typeface="Orbitron"/>
              </a:defRPr>
            </a:lvl4pPr>
            <a:lvl5pPr lvl="4" rtl="0" algn="ctr">
              <a:spcBef>
                <a:spcPts val="0"/>
              </a:spcBef>
              <a:spcAft>
                <a:spcPts val="0"/>
              </a:spcAft>
              <a:buNone/>
              <a:defRPr sz="1800">
                <a:latin typeface="Orbitron"/>
                <a:ea typeface="Orbitron"/>
                <a:cs typeface="Orbitron"/>
                <a:sym typeface="Orbitron"/>
              </a:defRPr>
            </a:lvl5pPr>
            <a:lvl6pPr lvl="5" rtl="0" algn="ctr">
              <a:spcBef>
                <a:spcPts val="0"/>
              </a:spcBef>
              <a:spcAft>
                <a:spcPts val="0"/>
              </a:spcAft>
              <a:buNone/>
              <a:defRPr sz="1800">
                <a:latin typeface="Orbitron"/>
                <a:ea typeface="Orbitron"/>
                <a:cs typeface="Orbitron"/>
                <a:sym typeface="Orbitron"/>
              </a:defRPr>
            </a:lvl6pPr>
            <a:lvl7pPr lvl="6" rtl="0" algn="ctr">
              <a:spcBef>
                <a:spcPts val="0"/>
              </a:spcBef>
              <a:spcAft>
                <a:spcPts val="0"/>
              </a:spcAft>
              <a:buNone/>
              <a:defRPr sz="1800">
                <a:latin typeface="Orbitron"/>
                <a:ea typeface="Orbitron"/>
                <a:cs typeface="Orbitron"/>
                <a:sym typeface="Orbitron"/>
              </a:defRPr>
            </a:lvl7pPr>
            <a:lvl8pPr lvl="7" rtl="0" algn="ctr">
              <a:spcBef>
                <a:spcPts val="0"/>
              </a:spcBef>
              <a:spcAft>
                <a:spcPts val="0"/>
              </a:spcAft>
              <a:buNone/>
              <a:defRPr sz="1800">
                <a:latin typeface="Orbitron"/>
                <a:ea typeface="Orbitron"/>
                <a:cs typeface="Orbitron"/>
                <a:sym typeface="Orbitron"/>
              </a:defRPr>
            </a:lvl8pPr>
            <a:lvl9pPr lvl="8" rtl="0" algn="ctr">
              <a:spcBef>
                <a:spcPts val="0"/>
              </a:spcBef>
              <a:spcAft>
                <a:spcPts val="0"/>
              </a:spcAft>
              <a:buNone/>
              <a:defRPr sz="1800">
                <a:latin typeface="Orbitron"/>
                <a:ea typeface="Orbitron"/>
                <a:cs typeface="Orbitron"/>
                <a:sym typeface="Orbitron"/>
              </a:defRPr>
            </a:lvl9pPr>
          </a:lstStyle>
          <a:p/>
        </p:txBody>
      </p:sp>
      <p:sp>
        <p:nvSpPr>
          <p:cNvPr id="93" name="Google Shape;93;p5"/>
          <p:cNvSpPr txBox="1"/>
          <p:nvPr>
            <p:ph idx="2" type="subTitle"/>
          </p:nvPr>
        </p:nvSpPr>
        <p:spPr>
          <a:xfrm>
            <a:off x="1434922" y="3074017"/>
            <a:ext cx="2716800" cy="120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b="1"/>
            </a:lvl2pPr>
            <a:lvl3pPr lvl="2" rtl="0" algn="ctr">
              <a:spcBef>
                <a:spcPts val="0"/>
              </a:spcBef>
              <a:spcAft>
                <a:spcPts val="0"/>
              </a:spcAft>
              <a:buNone/>
              <a:defRPr b="1"/>
            </a:lvl3pPr>
            <a:lvl4pPr lvl="3" rtl="0" algn="ctr">
              <a:spcBef>
                <a:spcPts val="0"/>
              </a:spcBef>
              <a:spcAft>
                <a:spcPts val="0"/>
              </a:spcAft>
              <a:buNone/>
              <a:defRPr b="1"/>
            </a:lvl4pPr>
            <a:lvl5pPr lvl="4" rtl="0" algn="ctr">
              <a:spcBef>
                <a:spcPts val="0"/>
              </a:spcBef>
              <a:spcAft>
                <a:spcPts val="0"/>
              </a:spcAft>
              <a:buNone/>
              <a:defRPr b="1"/>
            </a:lvl5pPr>
            <a:lvl6pPr lvl="5" rtl="0" algn="ctr">
              <a:spcBef>
                <a:spcPts val="0"/>
              </a:spcBef>
              <a:spcAft>
                <a:spcPts val="0"/>
              </a:spcAft>
              <a:buNone/>
              <a:defRPr b="1"/>
            </a:lvl6pPr>
            <a:lvl7pPr lvl="6" rtl="0" algn="ctr">
              <a:spcBef>
                <a:spcPts val="0"/>
              </a:spcBef>
              <a:spcAft>
                <a:spcPts val="0"/>
              </a:spcAft>
              <a:buNone/>
              <a:defRPr b="1"/>
            </a:lvl7pPr>
            <a:lvl8pPr lvl="7" rtl="0" algn="ctr">
              <a:spcBef>
                <a:spcPts val="0"/>
              </a:spcBef>
              <a:spcAft>
                <a:spcPts val="0"/>
              </a:spcAft>
              <a:buNone/>
              <a:defRPr b="1"/>
            </a:lvl8pPr>
            <a:lvl9pPr lvl="8" rtl="0" algn="ctr">
              <a:spcBef>
                <a:spcPts val="0"/>
              </a:spcBef>
              <a:spcAft>
                <a:spcPts val="0"/>
              </a:spcAft>
              <a:buNone/>
              <a:defRPr b="1"/>
            </a:lvl9pPr>
          </a:lstStyle>
          <a:p/>
        </p:txBody>
      </p:sp>
      <p:sp>
        <p:nvSpPr>
          <p:cNvPr id="94" name="Google Shape;94;p5"/>
          <p:cNvSpPr txBox="1"/>
          <p:nvPr>
            <p:ph idx="3" type="subTitle"/>
          </p:nvPr>
        </p:nvSpPr>
        <p:spPr>
          <a:xfrm>
            <a:off x="4992925" y="2746600"/>
            <a:ext cx="2715600" cy="420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1800">
                <a:latin typeface="Orbitron"/>
                <a:ea typeface="Orbitron"/>
                <a:cs typeface="Orbitron"/>
                <a:sym typeface="Orbitron"/>
              </a:defRPr>
            </a:lvl1pPr>
            <a:lvl2pPr lvl="1" rtl="0" algn="ctr">
              <a:spcBef>
                <a:spcPts val="0"/>
              </a:spcBef>
              <a:spcAft>
                <a:spcPts val="0"/>
              </a:spcAft>
              <a:buNone/>
              <a:defRPr sz="1800">
                <a:latin typeface="Orbitron"/>
                <a:ea typeface="Orbitron"/>
                <a:cs typeface="Orbitron"/>
                <a:sym typeface="Orbitron"/>
              </a:defRPr>
            </a:lvl2pPr>
            <a:lvl3pPr lvl="2" rtl="0" algn="ctr">
              <a:spcBef>
                <a:spcPts val="0"/>
              </a:spcBef>
              <a:spcAft>
                <a:spcPts val="0"/>
              </a:spcAft>
              <a:buNone/>
              <a:defRPr sz="1800">
                <a:latin typeface="Orbitron"/>
                <a:ea typeface="Orbitron"/>
                <a:cs typeface="Orbitron"/>
                <a:sym typeface="Orbitron"/>
              </a:defRPr>
            </a:lvl3pPr>
            <a:lvl4pPr lvl="3" rtl="0" algn="ctr">
              <a:spcBef>
                <a:spcPts val="0"/>
              </a:spcBef>
              <a:spcAft>
                <a:spcPts val="0"/>
              </a:spcAft>
              <a:buNone/>
              <a:defRPr sz="1800">
                <a:latin typeface="Orbitron"/>
                <a:ea typeface="Orbitron"/>
                <a:cs typeface="Orbitron"/>
                <a:sym typeface="Orbitron"/>
              </a:defRPr>
            </a:lvl4pPr>
            <a:lvl5pPr lvl="4" rtl="0" algn="ctr">
              <a:spcBef>
                <a:spcPts val="0"/>
              </a:spcBef>
              <a:spcAft>
                <a:spcPts val="0"/>
              </a:spcAft>
              <a:buNone/>
              <a:defRPr sz="1800">
                <a:latin typeface="Orbitron"/>
                <a:ea typeface="Orbitron"/>
                <a:cs typeface="Orbitron"/>
                <a:sym typeface="Orbitron"/>
              </a:defRPr>
            </a:lvl5pPr>
            <a:lvl6pPr lvl="5" rtl="0" algn="ctr">
              <a:spcBef>
                <a:spcPts val="0"/>
              </a:spcBef>
              <a:spcAft>
                <a:spcPts val="0"/>
              </a:spcAft>
              <a:buNone/>
              <a:defRPr sz="1800">
                <a:latin typeface="Orbitron"/>
                <a:ea typeface="Orbitron"/>
                <a:cs typeface="Orbitron"/>
                <a:sym typeface="Orbitron"/>
              </a:defRPr>
            </a:lvl6pPr>
            <a:lvl7pPr lvl="6" rtl="0" algn="ctr">
              <a:spcBef>
                <a:spcPts val="0"/>
              </a:spcBef>
              <a:spcAft>
                <a:spcPts val="0"/>
              </a:spcAft>
              <a:buNone/>
              <a:defRPr sz="1800">
                <a:latin typeface="Orbitron"/>
                <a:ea typeface="Orbitron"/>
                <a:cs typeface="Orbitron"/>
                <a:sym typeface="Orbitron"/>
              </a:defRPr>
            </a:lvl7pPr>
            <a:lvl8pPr lvl="7" rtl="0" algn="ctr">
              <a:spcBef>
                <a:spcPts val="0"/>
              </a:spcBef>
              <a:spcAft>
                <a:spcPts val="0"/>
              </a:spcAft>
              <a:buNone/>
              <a:defRPr sz="1800">
                <a:latin typeface="Orbitron"/>
                <a:ea typeface="Orbitron"/>
                <a:cs typeface="Orbitron"/>
                <a:sym typeface="Orbitron"/>
              </a:defRPr>
            </a:lvl8pPr>
            <a:lvl9pPr lvl="8" rtl="0" algn="ctr">
              <a:spcBef>
                <a:spcPts val="0"/>
              </a:spcBef>
              <a:spcAft>
                <a:spcPts val="0"/>
              </a:spcAft>
              <a:buNone/>
              <a:defRPr sz="1800">
                <a:latin typeface="Orbitron"/>
                <a:ea typeface="Orbitron"/>
                <a:cs typeface="Orbitron"/>
                <a:sym typeface="Orbitron"/>
              </a:defRPr>
            </a:lvl9pPr>
          </a:lstStyle>
          <a:p/>
        </p:txBody>
      </p:sp>
      <p:sp>
        <p:nvSpPr>
          <p:cNvPr id="95" name="Google Shape;95;p5"/>
          <p:cNvSpPr txBox="1"/>
          <p:nvPr>
            <p:ph idx="4" type="subTitle"/>
          </p:nvPr>
        </p:nvSpPr>
        <p:spPr>
          <a:xfrm>
            <a:off x="4994147" y="3074017"/>
            <a:ext cx="2715600" cy="120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b="1"/>
            </a:lvl2pPr>
            <a:lvl3pPr lvl="2" rtl="0" algn="ctr">
              <a:spcBef>
                <a:spcPts val="0"/>
              </a:spcBef>
              <a:spcAft>
                <a:spcPts val="0"/>
              </a:spcAft>
              <a:buNone/>
              <a:defRPr b="1"/>
            </a:lvl3pPr>
            <a:lvl4pPr lvl="3" rtl="0" algn="ctr">
              <a:spcBef>
                <a:spcPts val="0"/>
              </a:spcBef>
              <a:spcAft>
                <a:spcPts val="0"/>
              </a:spcAft>
              <a:buNone/>
              <a:defRPr b="1"/>
            </a:lvl4pPr>
            <a:lvl5pPr lvl="4" rtl="0" algn="ctr">
              <a:spcBef>
                <a:spcPts val="0"/>
              </a:spcBef>
              <a:spcAft>
                <a:spcPts val="0"/>
              </a:spcAft>
              <a:buNone/>
              <a:defRPr b="1"/>
            </a:lvl5pPr>
            <a:lvl6pPr lvl="5" rtl="0" algn="ctr">
              <a:spcBef>
                <a:spcPts val="0"/>
              </a:spcBef>
              <a:spcAft>
                <a:spcPts val="0"/>
              </a:spcAft>
              <a:buNone/>
              <a:defRPr b="1"/>
            </a:lvl6pPr>
            <a:lvl7pPr lvl="6" rtl="0" algn="ctr">
              <a:spcBef>
                <a:spcPts val="0"/>
              </a:spcBef>
              <a:spcAft>
                <a:spcPts val="0"/>
              </a:spcAft>
              <a:buNone/>
              <a:defRPr b="1"/>
            </a:lvl7pPr>
            <a:lvl8pPr lvl="7" rtl="0" algn="ctr">
              <a:spcBef>
                <a:spcPts val="0"/>
              </a:spcBef>
              <a:spcAft>
                <a:spcPts val="0"/>
              </a:spcAft>
              <a:buNone/>
              <a:defRPr b="1"/>
            </a:lvl8pPr>
            <a:lvl9pPr lvl="8" rtl="0" algn="ctr">
              <a:spcBef>
                <a:spcPts val="0"/>
              </a:spcBef>
              <a:spcAft>
                <a:spcPts val="0"/>
              </a:spcAft>
              <a:buNone/>
              <a:defRPr b="1"/>
            </a:lvl9pPr>
          </a:lstStyle>
          <a:p/>
        </p:txBody>
      </p:sp>
      <p:sp>
        <p:nvSpPr>
          <p:cNvPr id="96" name="Google Shape;96;p5"/>
          <p:cNvSpPr txBox="1"/>
          <p:nvPr>
            <p:ph hasCustomPrompt="1" type="title"/>
          </p:nvPr>
        </p:nvSpPr>
        <p:spPr>
          <a:xfrm>
            <a:off x="2439950" y="2058400"/>
            <a:ext cx="7068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97" name="Google Shape;97;p5"/>
          <p:cNvSpPr txBox="1"/>
          <p:nvPr>
            <p:ph hasCustomPrompt="1" idx="5" type="title"/>
          </p:nvPr>
        </p:nvSpPr>
        <p:spPr>
          <a:xfrm>
            <a:off x="5997175" y="2058400"/>
            <a:ext cx="7068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98" name="Google Shape;98;p5"/>
          <p:cNvSpPr txBox="1"/>
          <p:nvPr>
            <p:ph idx="6" type="title"/>
          </p:nvPr>
        </p:nvSpPr>
        <p:spPr>
          <a:xfrm>
            <a:off x="816300" y="683150"/>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4" name="Shape 564"/>
        <p:cNvGrpSpPr/>
        <p:nvPr/>
      </p:nvGrpSpPr>
      <p:grpSpPr>
        <a:xfrm>
          <a:off x="0" y="0"/>
          <a:ext cx="0" cy="0"/>
          <a:chOff x="0" y="0"/>
          <a:chExt cx="0" cy="0"/>
        </a:xfrm>
      </p:grpSpPr>
      <p:sp>
        <p:nvSpPr>
          <p:cNvPr id="565" name="Google Shape;565;p43"/>
          <p:cNvSpPr txBox="1"/>
          <p:nvPr>
            <p:ph type="title"/>
          </p:nvPr>
        </p:nvSpPr>
        <p:spPr>
          <a:xfrm>
            <a:off x="6733950" y="752025"/>
            <a:ext cx="1883700" cy="137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None/>
              <a:defRPr b="1"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66" name="Shape 566"/>
        <p:cNvGrpSpPr/>
        <p:nvPr/>
      </p:nvGrpSpPr>
      <p:grpSpPr>
        <a:xfrm>
          <a:off x="0" y="0"/>
          <a:ext cx="0" cy="0"/>
          <a:chOff x="0" y="0"/>
          <a:chExt cx="0" cy="0"/>
        </a:xfrm>
      </p:grpSpPr>
      <p:sp>
        <p:nvSpPr>
          <p:cNvPr id="567" name="Google Shape;567;p44"/>
          <p:cNvSpPr/>
          <p:nvPr/>
        </p:nvSpPr>
        <p:spPr>
          <a:xfrm rot="10800000">
            <a:off x="0" y="52"/>
            <a:ext cx="9144000" cy="1480970"/>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4"/>
          <p:cNvSpPr/>
          <p:nvPr/>
        </p:nvSpPr>
        <p:spPr>
          <a:xfrm>
            <a:off x="0" y="3659156"/>
            <a:ext cx="9144000" cy="1480970"/>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4"/>
          <p:cNvSpPr txBox="1"/>
          <p:nvPr>
            <p:ph hasCustomPrompt="1" type="title"/>
          </p:nvPr>
        </p:nvSpPr>
        <p:spPr>
          <a:xfrm>
            <a:off x="1255775" y="1606125"/>
            <a:ext cx="6630900" cy="138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200"/>
              <a:buNone/>
              <a:defRPr sz="8200"/>
            </a:lvl1pPr>
            <a:lvl2pPr lvl="1" rtl="0" algn="ctr">
              <a:spcBef>
                <a:spcPts val="0"/>
              </a:spcBef>
              <a:spcAft>
                <a:spcPts val="0"/>
              </a:spcAft>
              <a:buSzPts val="8200"/>
              <a:buNone/>
              <a:defRPr sz="8200"/>
            </a:lvl2pPr>
            <a:lvl3pPr lvl="2" rtl="0" algn="ctr">
              <a:spcBef>
                <a:spcPts val="0"/>
              </a:spcBef>
              <a:spcAft>
                <a:spcPts val="0"/>
              </a:spcAft>
              <a:buSzPts val="8200"/>
              <a:buNone/>
              <a:defRPr sz="8200"/>
            </a:lvl3pPr>
            <a:lvl4pPr lvl="3" rtl="0" algn="ctr">
              <a:spcBef>
                <a:spcPts val="0"/>
              </a:spcBef>
              <a:spcAft>
                <a:spcPts val="0"/>
              </a:spcAft>
              <a:buSzPts val="8200"/>
              <a:buNone/>
              <a:defRPr sz="8200"/>
            </a:lvl4pPr>
            <a:lvl5pPr lvl="4" rtl="0" algn="ctr">
              <a:spcBef>
                <a:spcPts val="0"/>
              </a:spcBef>
              <a:spcAft>
                <a:spcPts val="0"/>
              </a:spcAft>
              <a:buSzPts val="8200"/>
              <a:buNone/>
              <a:defRPr sz="8200"/>
            </a:lvl5pPr>
            <a:lvl6pPr lvl="5" rtl="0" algn="ctr">
              <a:spcBef>
                <a:spcPts val="0"/>
              </a:spcBef>
              <a:spcAft>
                <a:spcPts val="0"/>
              </a:spcAft>
              <a:buSzPts val="8200"/>
              <a:buNone/>
              <a:defRPr sz="8200"/>
            </a:lvl6pPr>
            <a:lvl7pPr lvl="6" rtl="0" algn="ctr">
              <a:spcBef>
                <a:spcPts val="0"/>
              </a:spcBef>
              <a:spcAft>
                <a:spcPts val="0"/>
              </a:spcAft>
              <a:buSzPts val="8200"/>
              <a:buNone/>
              <a:defRPr sz="8200"/>
            </a:lvl7pPr>
            <a:lvl8pPr lvl="7" rtl="0" algn="ctr">
              <a:spcBef>
                <a:spcPts val="0"/>
              </a:spcBef>
              <a:spcAft>
                <a:spcPts val="0"/>
              </a:spcAft>
              <a:buSzPts val="8200"/>
              <a:buNone/>
              <a:defRPr sz="8200"/>
            </a:lvl8pPr>
            <a:lvl9pPr lvl="8" rtl="0" algn="ctr">
              <a:spcBef>
                <a:spcPts val="0"/>
              </a:spcBef>
              <a:spcAft>
                <a:spcPts val="0"/>
              </a:spcAft>
              <a:buSzPts val="8200"/>
              <a:buNone/>
              <a:defRPr sz="8200"/>
            </a:lvl9pPr>
          </a:lstStyle>
          <a:p>
            <a:r>
              <a:t>xx%</a:t>
            </a:r>
          </a:p>
        </p:txBody>
      </p:sp>
      <p:sp>
        <p:nvSpPr>
          <p:cNvPr id="570" name="Google Shape;570;p44"/>
          <p:cNvSpPr txBox="1"/>
          <p:nvPr>
            <p:ph idx="1" type="subTitle"/>
          </p:nvPr>
        </p:nvSpPr>
        <p:spPr>
          <a:xfrm>
            <a:off x="2364775" y="3108650"/>
            <a:ext cx="4413000" cy="420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b="1" sz="1600"/>
            </a:lvl2pPr>
            <a:lvl3pPr lvl="2" rtl="0" algn="ctr">
              <a:spcBef>
                <a:spcPts val="0"/>
              </a:spcBef>
              <a:spcAft>
                <a:spcPts val="0"/>
              </a:spcAft>
              <a:buNone/>
              <a:defRPr b="1" sz="1600"/>
            </a:lvl3pPr>
            <a:lvl4pPr lvl="3" rtl="0" algn="ctr">
              <a:spcBef>
                <a:spcPts val="0"/>
              </a:spcBef>
              <a:spcAft>
                <a:spcPts val="0"/>
              </a:spcAft>
              <a:buNone/>
              <a:defRPr b="1" sz="1600"/>
            </a:lvl4pPr>
            <a:lvl5pPr lvl="4" rtl="0" algn="ctr">
              <a:spcBef>
                <a:spcPts val="0"/>
              </a:spcBef>
              <a:spcAft>
                <a:spcPts val="0"/>
              </a:spcAft>
              <a:buNone/>
              <a:defRPr b="1" sz="1600"/>
            </a:lvl5pPr>
            <a:lvl6pPr lvl="5" rtl="0" algn="ctr">
              <a:spcBef>
                <a:spcPts val="0"/>
              </a:spcBef>
              <a:spcAft>
                <a:spcPts val="0"/>
              </a:spcAft>
              <a:buNone/>
              <a:defRPr b="1" sz="1600"/>
            </a:lvl6pPr>
            <a:lvl7pPr lvl="6" rtl="0" algn="ctr">
              <a:spcBef>
                <a:spcPts val="0"/>
              </a:spcBef>
              <a:spcAft>
                <a:spcPts val="0"/>
              </a:spcAft>
              <a:buNone/>
              <a:defRPr b="1" sz="1600"/>
            </a:lvl7pPr>
            <a:lvl8pPr lvl="7" rtl="0" algn="ctr">
              <a:spcBef>
                <a:spcPts val="0"/>
              </a:spcBef>
              <a:spcAft>
                <a:spcPts val="0"/>
              </a:spcAft>
              <a:buNone/>
              <a:defRPr b="1" sz="1600"/>
            </a:lvl8pPr>
            <a:lvl9pPr lvl="8" rtl="0" algn="ctr">
              <a:spcBef>
                <a:spcPts val="0"/>
              </a:spcBef>
              <a:spcAft>
                <a:spcPts val="0"/>
              </a:spcAft>
              <a:buNone/>
              <a:defRPr b="1" sz="16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571" name="Shape 571"/>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572" name="Shape 572"/>
        <p:cNvGrpSpPr/>
        <p:nvPr/>
      </p:nvGrpSpPr>
      <p:grpSpPr>
        <a:xfrm>
          <a:off x="0" y="0"/>
          <a:ext cx="0" cy="0"/>
          <a:chOff x="0" y="0"/>
          <a:chExt cx="0" cy="0"/>
        </a:xfrm>
      </p:grpSpPr>
      <p:sp>
        <p:nvSpPr>
          <p:cNvPr id="573" name="Google Shape;573;p46"/>
          <p:cNvSpPr/>
          <p:nvPr/>
        </p:nvSpPr>
        <p:spPr>
          <a:xfrm>
            <a:off x="0" y="3083040"/>
            <a:ext cx="9144000" cy="2060480"/>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 name="Google Shape;574;p46"/>
          <p:cNvGrpSpPr/>
          <p:nvPr/>
        </p:nvGrpSpPr>
        <p:grpSpPr>
          <a:xfrm>
            <a:off x="335648" y="666955"/>
            <a:ext cx="8236480" cy="1901600"/>
            <a:chOff x="500350" y="926425"/>
            <a:chExt cx="6434750" cy="1485625"/>
          </a:xfrm>
        </p:grpSpPr>
        <p:sp>
          <p:nvSpPr>
            <p:cNvPr id="575" name="Google Shape;575;p46"/>
            <p:cNvSpPr/>
            <p:nvPr/>
          </p:nvSpPr>
          <p:spPr>
            <a:xfrm>
              <a:off x="6422225" y="926425"/>
              <a:ext cx="27700" cy="27425"/>
            </a:xfrm>
            <a:custGeom>
              <a:rect b="b" l="l" r="r" t="t"/>
              <a:pathLst>
                <a:path extrusionOk="0" h="1097" w="1108">
                  <a:moveTo>
                    <a:pt x="560" y="1"/>
                  </a:moveTo>
                  <a:cubicBezTo>
                    <a:pt x="250" y="1"/>
                    <a:pt x="0" y="239"/>
                    <a:pt x="0" y="549"/>
                  </a:cubicBezTo>
                  <a:cubicBezTo>
                    <a:pt x="0" y="846"/>
                    <a:pt x="250" y="1096"/>
                    <a:pt x="560" y="1096"/>
                  </a:cubicBezTo>
                  <a:cubicBezTo>
                    <a:pt x="858" y="1096"/>
                    <a:pt x="1108" y="846"/>
                    <a:pt x="1108" y="549"/>
                  </a:cubicBezTo>
                  <a:cubicBezTo>
                    <a:pt x="1108" y="239"/>
                    <a:pt x="858"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6"/>
            <p:cNvSpPr/>
            <p:nvPr/>
          </p:nvSpPr>
          <p:spPr>
            <a:xfrm>
              <a:off x="6187375" y="1395250"/>
              <a:ext cx="23225" cy="22925"/>
            </a:xfrm>
            <a:custGeom>
              <a:rect b="b" l="l" r="r" t="t"/>
              <a:pathLst>
                <a:path extrusionOk="0" h="917" w="929">
                  <a:moveTo>
                    <a:pt x="465" y="0"/>
                  </a:moveTo>
                  <a:cubicBezTo>
                    <a:pt x="215" y="0"/>
                    <a:pt x="0" y="203"/>
                    <a:pt x="0" y="453"/>
                  </a:cubicBezTo>
                  <a:cubicBezTo>
                    <a:pt x="0" y="715"/>
                    <a:pt x="215" y="917"/>
                    <a:pt x="465" y="917"/>
                  </a:cubicBezTo>
                  <a:cubicBezTo>
                    <a:pt x="727" y="917"/>
                    <a:pt x="929" y="715"/>
                    <a:pt x="929" y="453"/>
                  </a:cubicBezTo>
                  <a:cubicBezTo>
                    <a:pt x="929" y="203"/>
                    <a:pt x="727" y="0"/>
                    <a:pt x="4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6"/>
            <p:cNvSpPr/>
            <p:nvPr/>
          </p:nvSpPr>
          <p:spPr>
            <a:xfrm>
              <a:off x="5459300" y="1109200"/>
              <a:ext cx="26825" cy="26800"/>
            </a:xfrm>
            <a:custGeom>
              <a:rect b="b" l="l" r="r" t="t"/>
              <a:pathLst>
                <a:path extrusionOk="0" h="1072" w="1073">
                  <a:moveTo>
                    <a:pt x="536" y="0"/>
                  </a:moveTo>
                  <a:cubicBezTo>
                    <a:pt x="239" y="0"/>
                    <a:pt x="1" y="250"/>
                    <a:pt x="1" y="536"/>
                  </a:cubicBezTo>
                  <a:cubicBezTo>
                    <a:pt x="1" y="834"/>
                    <a:pt x="239" y="1072"/>
                    <a:pt x="536" y="1072"/>
                  </a:cubicBezTo>
                  <a:cubicBezTo>
                    <a:pt x="834" y="1072"/>
                    <a:pt x="1072" y="834"/>
                    <a:pt x="1072" y="536"/>
                  </a:cubicBezTo>
                  <a:cubicBezTo>
                    <a:pt x="1072" y="250"/>
                    <a:pt x="834" y="0"/>
                    <a:pt x="5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6"/>
            <p:cNvSpPr/>
            <p:nvPr/>
          </p:nvSpPr>
          <p:spPr>
            <a:xfrm>
              <a:off x="5251250" y="1645875"/>
              <a:ext cx="38700" cy="38725"/>
            </a:xfrm>
            <a:custGeom>
              <a:rect b="b" l="l" r="r" t="t"/>
              <a:pathLst>
                <a:path extrusionOk="0" h="1549" w="1548">
                  <a:moveTo>
                    <a:pt x="774" y="0"/>
                  </a:moveTo>
                  <a:cubicBezTo>
                    <a:pt x="357" y="0"/>
                    <a:pt x="0" y="345"/>
                    <a:pt x="0" y="774"/>
                  </a:cubicBezTo>
                  <a:cubicBezTo>
                    <a:pt x="0" y="1203"/>
                    <a:pt x="357" y="1548"/>
                    <a:pt x="774" y="1548"/>
                  </a:cubicBezTo>
                  <a:cubicBezTo>
                    <a:pt x="1203" y="1548"/>
                    <a:pt x="1548" y="1203"/>
                    <a:pt x="1548" y="774"/>
                  </a:cubicBezTo>
                  <a:cubicBezTo>
                    <a:pt x="1548" y="345"/>
                    <a:pt x="1203" y="0"/>
                    <a:pt x="7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6"/>
            <p:cNvSpPr/>
            <p:nvPr/>
          </p:nvSpPr>
          <p:spPr>
            <a:xfrm>
              <a:off x="4847025" y="1380650"/>
              <a:ext cx="39300" cy="39325"/>
            </a:xfrm>
            <a:custGeom>
              <a:rect b="b" l="l" r="r" t="t"/>
              <a:pathLst>
                <a:path extrusionOk="0" h="1573" w="1572">
                  <a:moveTo>
                    <a:pt x="786" y="1"/>
                  </a:moveTo>
                  <a:cubicBezTo>
                    <a:pt x="346" y="1"/>
                    <a:pt x="0" y="346"/>
                    <a:pt x="0" y="787"/>
                  </a:cubicBezTo>
                  <a:cubicBezTo>
                    <a:pt x="0" y="1227"/>
                    <a:pt x="346" y="1572"/>
                    <a:pt x="786" y="1572"/>
                  </a:cubicBezTo>
                  <a:cubicBezTo>
                    <a:pt x="1227" y="1572"/>
                    <a:pt x="1572" y="1227"/>
                    <a:pt x="1572" y="787"/>
                  </a:cubicBezTo>
                  <a:cubicBezTo>
                    <a:pt x="1572" y="346"/>
                    <a:pt x="1227" y="1"/>
                    <a:pt x="7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6"/>
            <p:cNvSpPr/>
            <p:nvPr/>
          </p:nvSpPr>
          <p:spPr>
            <a:xfrm>
              <a:off x="4853275" y="1564600"/>
              <a:ext cx="40200" cy="40225"/>
            </a:xfrm>
            <a:custGeom>
              <a:rect b="b" l="l" r="r" t="t"/>
              <a:pathLst>
                <a:path extrusionOk="0" h="1609" w="1608">
                  <a:moveTo>
                    <a:pt x="810" y="1"/>
                  </a:moveTo>
                  <a:cubicBezTo>
                    <a:pt x="358" y="1"/>
                    <a:pt x="0" y="370"/>
                    <a:pt x="0" y="810"/>
                  </a:cubicBezTo>
                  <a:cubicBezTo>
                    <a:pt x="0" y="1251"/>
                    <a:pt x="358" y="1608"/>
                    <a:pt x="810" y="1608"/>
                  </a:cubicBezTo>
                  <a:cubicBezTo>
                    <a:pt x="1251" y="1608"/>
                    <a:pt x="1608" y="1251"/>
                    <a:pt x="1608" y="810"/>
                  </a:cubicBezTo>
                  <a:cubicBezTo>
                    <a:pt x="1608" y="370"/>
                    <a:pt x="1251" y="1"/>
                    <a:pt x="8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6"/>
            <p:cNvSpPr/>
            <p:nvPr/>
          </p:nvSpPr>
          <p:spPr>
            <a:xfrm>
              <a:off x="4610675" y="1447625"/>
              <a:ext cx="17000" cy="17000"/>
            </a:xfrm>
            <a:custGeom>
              <a:rect b="b" l="l" r="r" t="t"/>
              <a:pathLst>
                <a:path extrusionOk="0" h="680" w="680">
                  <a:moveTo>
                    <a:pt x="346" y="1"/>
                  </a:moveTo>
                  <a:cubicBezTo>
                    <a:pt x="156" y="1"/>
                    <a:pt x="1" y="155"/>
                    <a:pt x="1" y="346"/>
                  </a:cubicBezTo>
                  <a:cubicBezTo>
                    <a:pt x="1" y="525"/>
                    <a:pt x="156" y="679"/>
                    <a:pt x="346" y="679"/>
                  </a:cubicBezTo>
                  <a:cubicBezTo>
                    <a:pt x="537" y="679"/>
                    <a:pt x="679" y="525"/>
                    <a:pt x="679" y="346"/>
                  </a:cubicBezTo>
                  <a:cubicBezTo>
                    <a:pt x="679" y="155"/>
                    <a:pt x="537" y="1"/>
                    <a:pt x="3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6"/>
            <p:cNvSpPr/>
            <p:nvPr/>
          </p:nvSpPr>
          <p:spPr>
            <a:xfrm>
              <a:off x="4535075" y="1733675"/>
              <a:ext cx="36650" cy="36650"/>
            </a:xfrm>
            <a:custGeom>
              <a:rect b="b" l="l" r="r" t="t"/>
              <a:pathLst>
                <a:path extrusionOk="0" h="1466" w="1466">
                  <a:moveTo>
                    <a:pt x="739" y="1"/>
                  </a:moveTo>
                  <a:cubicBezTo>
                    <a:pt x="334" y="1"/>
                    <a:pt x="1" y="322"/>
                    <a:pt x="1" y="727"/>
                  </a:cubicBezTo>
                  <a:cubicBezTo>
                    <a:pt x="1" y="1132"/>
                    <a:pt x="334" y="1465"/>
                    <a:pt x="739" y="1465"/>
                  </a:cubicBezTo>
                  <a:cubicBezTo>
                    <a:pt x="1132" y="1465"/>
                    <a:pt x="1465" y="1132"/>
                    <a:pt x="1465" y="727"/>
                  </a:cubicBezTo>
                  <a:cubicBezTo>
                    <a:pt x="1465" y="322"/>
                    <a:pt x="1132" y="1"/>
                    <a:pt x="7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6"/>
            <p:cNvSpPr/>
            <p:nvPr/>
          </p:nvSpPr>
          <p:spPr>
            <a:xfrm>
              <a:off x="4332075" y="1277075"/>
              <a:ext cx="37225" cy="37225"/>
            </a:xfrm>
            <a:custGeom>
              <a:rect b="b" l="l" r="r" t="t"/>
              <a:pathLst>
                <a:path extrusionOk="0" h="1489" w="1489">
                  <a:moveTo>
                    <a:pt x="739" y="0"/>
                  </a:moveTo>
                  <a:cubicBezTo>
                    <a:pt x="334" y="0"/>
                    <a:pt x="1" y="334"/>
                    <a:pt x="1" y="750"/>
                  </a:cubicBezTo>
                  <a:cubicBezTo>
                    <a:pt x="1" y="1155"/>
                    <a:pt x="334" y="1489"/>
                    <a:pt x="739" y="1489"/>
                  </a:cubicBezTo>
                  <a:cubicBezTo>
                    <a:pt x="1155" y="1489"/>
                    <a:pt x="1489" y="1155"/>
                    <a:pt x="1489" y="750"/>
                  </a:cubicBezTo>
                  <a:cubicBezTo>
                    <a:pt x="1489" y="334"/>
                    <a:pt x="1155" y="0"/>
                    <a:pt x="7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6"/>
            <p:cNvSpPr/>
            <p:nvPr/>
          </p:nvSpPr>
          <p:spPr>
            <a:xfrm>
              <a:off x="3629900" y="2021200"/>
              <a:ext cx="17300" cy="17300"/>
            </a:xfrm>
            <a:custGeom>
              <a:rect b="b" l="l" r="r" t="t"/>
              <a:pathLst>
                <a:path extrusionOk="0" h="692" w="692">
                  <a:moveTo>
                    <a:pt x="346" y="1"/>
                  </a:moveTo>
                  <a:cubicBezTo>
                    <a:pt x="156" y="1"/>
                    <a:pt x="1" y="156"/>
                    <a:pt x="1" y="346"/>
                  </a:cubicBezTo>
                  <a:cubicBezTo>
                    <a:pt x="1" y="537"/>
                    <a:pt x="156" y="692"/>
                    <a:pt x="346" y="692"/>
                  </a:cubicBezTo>
                  <a:cubicBezTo>
                    <a:pt x="537" y="692"/>
                    <a:pt x="691" y="537"/>
                    <a:pt x="691" y="346"/>
                  </a:cubicBezTo>
                  <a:cubicBezTo>
                    <a:pt x="691" y="156"/>
                    <a:pt x="537" y="1"/>
                    <a:pt x="3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6"/>
            <p:cNvSpPr/>
            <p:nvPr/>
          </p:nvSpPr>
          <p:spPr>
            <a:xfrm>
              <a:off x="3329275" y="1550625"/>
              <a:ext cx="31875" cy="32175"/>
            </a:xfrm>
            <a:custGeom>
              <a:rect b="b" l="l" r="r" t="t"/>
              <a:pathLst>
                <a:path extrusionOk="0" h="1287" w="1275">
                  <a:moveTo>
                    <a:pt x="643" y="0"/>
                  </a:moveTo>
                  <a:cubicBezTo>
                    <a:pt x="286" y="0"/>
                    <a:pt x="0" y="286"/>
                    <a:pt x="0" y="643"/>
                  </a:cubicBezTo>
                  <a:cubicBezTo>
                    <a:pt x="0" y="988"/>
                    <a:pt x="286" y="1286"/>
                    <a:pt x="643" y="1286"/>
                  </a:cubicBezTo>
                  <a:cubicBezTo>
                    <a:pt x="989" y="1286"/>
                    <a:pt x="1274" y="988"/>
                    <a:pt x="1274" y="643"/>
                  </a:cubicBezTo>
                  <a:cubicBezTo>
                    <a:pt x="1274" y="286"/>
                    <a:pt x="989" y="0"/>
                    <a:pt x="6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6"/>
            <p:cNvSpPr/>
            <p:nvPr/>
          </p:nvSpPr>
          <p:spPr>
            <a:xfrm>
              <a:off x="3242650" y="1263075"/>
              <a:ext cx="41700" cy="41700"/>
            </a:xfrm>
            <a:custGeom>
              <a:rect b="b" l="l" r="r" t="t"/>
              <a:pathLst>
                <a:path extrusionOk="0" h="1668" w="1668">
                  <a:moveTo>
                    <a:pt x="834" y="1"/>
                  </a:moveTo>
                  <a:cubicBezTo>
                    <a:pt x="370" y="1"/>
                    <a:pt x="1" y="370"/>
                    <a:pt x="1" y="834"/>
                  </a:cubicBezTo>
                  <a:cubicBezTo>
                    <a:pt x="1" y="1287"/>
                    <a:pt x="370" y="1668"/>
                    <a:pt x="834" y="1668"/>
                  </a:cubicBezTo>
                  <a:cubicBezTo>
                    <a:pt x="1287" y="1668"/>
                    <a:pt x="1668" y="1287"/>
                    <a:pt x="1668" y="834"/>
                  </a:cubicBezTo>
                  <a:cubicBezTo>
                    <a:pt x="1668" y="370"/>
                    <a:pt x="1287" y="1"/>
                    <a:pt x="8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6"/>
            <p:cNvSpPr/>
            <p:nvPr/>
          </p:nvSpPr>
          <p:spPr>
            <a:xfrm>
              <a:off x="3135500" y="1030900"/>
              <a:ext cx="40800" cy="40825"/>
            </a:xfrm>
            <a:custGeom>
              <a:rect b="b" l="l" r="r" t="t"/>
              <a:pathLst>
                <a:path extrusionOk="0" h="1633" w="1632">
                  <a:moveTo>
                    <a:pt x="822" y="1"/>
                  </a:moveTo>
                  <a:cubicBezTo>
                    <a:pt x="370" y="1"/>
                    <a:pt x="0" y="370"/>
                    <a:pt x="0" y="822"/>
                  </a:cubicBezTo>
                  <a:cubicBezTo>
                    <a:pt x="0" y="1263"/>
                    <a:pt x="370" y="1632"/>
                    <a:pt x="822" y="1632"/>
                  </a:cubicBezTo>
                  <a:cubicBezTo>
                    <a:pt x="1263" y="1632"/>
                    <a:pt x="1632" y="1263"/>
                    <a:pt x="1632" y="822"/>
                  </a:cubicBezTo>
                  <a:cubicBezTo>
                    <a:pt x="1632" y="370"/>
                    <a:pt x="1263" y="1"/>
                    <a:pt x="8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6"/>
            <p:cNvSpPr/>
            <p:nvPr/>
          </p:nvSpPr>
          <p:spPr>
            <a:xfrm>
              <a:off x="2771775" y="1236600"/>
              <a:ext cx="39600" cy="39300"/>
            </a:xfrm>
            <a:custGeom>
              <a:rect b="b" l="l" r="r" t="t"/>
              <a:pathLst>
                <a:path extrusionOk="0" h="1572" w="1584">
                  <a:moveTo>
                    <a:pt x="798" y="0"/>
                  </a:moveTo>
                  <a:cubicBezTo>
                    <a:pt x="357" y="0"/>
                    <a:pt x="0" y="357"/>
                    <a:pt x="0" y="786"/>
                  </a:cubicBezTo>
                  <a:cubicBezTo>
                    <a:pt x="0" y="1226"/>
                    <a:pt x="357" y="1572"/>
                    <a:pt x="798" y="1572"/>
                  </a:cubicBezTo>
                  <a:cubicBezTo>
                    <a:pt x="1226" y="1572"/>
                    <a:pt x="1584" y="1226"/>
                    <a:pt x="1584" y="786"/>
                  </a:cubicBezTo>
                  <a:cubicBezTo>
                    <a:pt x="1584" y="357"/>
                    <a:pt x="1226" y="0"/>
                    <a:pt x="7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6"/>
            <p:cNvSpPr/>
            <p:nvPr/>
          </p:nvSpPr>
          <p:spPr>
            <a:xfrm>
              <a:off x="2609550" y="1569675"/>
              <a:ext cx="32750" cy="32750"/>
            </a:xfrm>
            <a:custGeom>
              <a:rect b="b" l="l" r="r" t="t"/>
              <a:pathLst>
                <a:path extrusionOk="0" h="1310" w="1310">
                  <a:moveTo>
                    <a:pt x="655" y="0"/>
                  </a:moveTo>
                  <a:cubicBezTo>
                    <a:pt x="298" y="0"/>
                    <a:pt x="0" y="286"/>
                    <a:pt x="0" y="655"/>
                  </a:cubicBezTo>
                  <a:cubicBezTo>
                    <a:pt x="0" y="1012"/>
                    <a:pt x="298" y="1310"/>
                    <a:pt x="655" y="1310"/>
                  </a:cubicBezTo>
                  <a:cubicBezTo>
                    <a:pt x="1024" y="1310"/>
                    <a:pt x="1310" y="1012"/>
                    <a:pt x="1310" y="655"/>
                  </a:cubicBezTo>
                  <a:cubicBezTo>
                    <a:pt x="1310" y="286"/>
                    <a:pt x="1024" y="0"/>
                    <a:pt x="6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6"/>
            <p:cNvSpPr/>
            <p:nvPr/>
          </p:nvSpPr>
          <p:spPr>
            <a:xfrm>
              <a:off x="2515475" y="1439000"/>
              <a:ext cx="32775" cy="32775"/>
            </a:xfrm>
            <a:custGeom>
              <a:rect b="b" l="l" r="r" t="t"/>
              <a:pathLst>
                <a:path extrusionOk="0" h="1311" w="1311">
                  <a:moveTo>
                    <a:pt x="656" y="0"/>
                  </a:moveTo>
                  <a:cubicBezTo>
                    <a:pt x="298" y="0"/>
                    <a:pt x="1" y="298"/>
                    <a:pt x="1" y="655"/>
                  </a:cubicBezTo>
                  <a:cubicBezTo>
                    <a:pt x="1" y="1012"/>
                    <a:pt x="298" y="1310"/>
                    <a:pt x="656" y="1310"/>
                  </a:cubicBezTo>
                  <a:cubicBezTo>
                    <a:pt x="1025" y="1310"/>
                    <a:pt x="1310" y="1012"/>
                    <a:pt x="1310" y="655"/>
                  </a:cubicBezTo>
                  <a:cubicBezTo>
                    <a:pt x="1310" y="298"/>
                    <a:pt x="1025" y="0"/>
                    <a:pt x="6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6"/>
            <p:cNvSpPr/>
            <p:nvPr/>
          </p:nvSpPr>
          <p:spPr>
            <a:xfrm>
              <a:off x="2164250" y="1665225"/>
              <a:ext cx="18775" cy="18775"/>
            </a:xfrm>
            <a:custGeom>
              <a:rect b="b" l="l" r="r" t="t"/>
              <a:pathLst>
                <a:path extrusionOk="0" h="751" w="751">
                  <a:moveTo>
                    <a:pt x="381" y="0"/>
                  </a:moveTo>
                  <a:cubicBezTo>
                    <a:pt x="167" y="0"/>
                    <a:pt x="0" y="167"/>
                    <a:pt x="0" y="369"/>
                  </a:cubicBezTo>
                  <a:cubicBezTo>
                    <a:pt x="0" y="584"/>
                    <a:pt x="167" y="750"/>
                    <a:pt x="381" y="750"/>
                  </a:cubicBezTo>
                  <a:cubicBezTo>
                    <a:pt x="584" y="750"/>
                    <a:pt x="750" y="584"/>
                    <a:pt x="750" y="369"/>
                  </a:cubicBezTo>
                  <a:cubicBezTo>
                    <a:pt x="750" y="167"/>
                    <a:pt x="584" y="0"/>
                    <a:pt x="3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6"/>
            <p:cNvSpPr/>
            <p:nvPr/>
          </p:nvSpPr>
          <p:spPr>
            <a:xfrm>
              <a:off x="1924625" y="1280350"/>
              <a:ext cx="4500" cy="4475"/>
            </a:xfrm>
            <a:custGeom>
              <a:rect b="b" l="l" r="r" t="t"/>
              <a:pathLst>
                <a:path extrusionOk="0" h="179" w="180">
                  <a:moveTo>
                    <a:pt x="96" y="0"/>
                  </a:moveTo>
                  <a:cubicBezTo>
                    <a:pt x="48" y="0"/>
                    <a:pt x="1" y="48"/>
                    <a:pt x="1" y="96"/>
                  </a:cubicBezTo>
                  <a:cubicBezTo>
                    <a:pt x="1" y="143"/>
                    <a:pt x="48" y="179"/>
                    <a:pt x="96" y="179"/>
                  </a:cubicBezTo>
                  <a:cubicBezTo>
                    <a:pt x="144" y="179"/>
                    <a:pt x="179" y="143"/>
                    <a:pt x="179" y="96"/>
                  </a:cubicBezTo>
                  <a:cubicBezTo>
                    <a:pt x="179" y="48"/>
                    <a:pt x="144" y="0"/>
                    <a:pt x="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6"/>
            <p:cNvSpPr/>
            <p:nvPr/>
          </p:nvSpPr>
          <p:spPr>
            <a:xfrm>
              <a:off x="1887725" y="1233625"/>
              <a:ext cx="22350" cy="22350"/>
            </a:xfrm>
            <a:custGeom>
              <a:rect b="b" l="l" r="r" t="t"/>
              <a:pathLst>
                <a:path extrusionOk="0" h="894" w="894">
                  <a:moveTo>
                    <a:pt x="453" y="0"/>
                  </a:moveTo>
                  <a:cubicBezTo>
                    <a:pt x="203" y="0"/>
                    <a:pt x="0" y="202"/>
                    <a:pt x="0" y="453"/>
                  </a:cubicBezTo>
                  <a:cubicBezTo>
                    <a:pt x="0" y="691"/>
                    <a:pt x="203" y="893"/>
                    <a:pt x="453" y="893"/>
                  </a:cubicBezTo>
                  <a:cubicBezTo>
                    <a:pt x="703" y="893"/>
                    <a:pt x="893" y="691"/>
                    <a:pt x="893" y="453"/>
                  </a:cubicBezTo>
                  <a:cubicBezTo>
                    <a:pt x="893" y="202"/>
                    <a:pt x="703" y="0"/>
                    <a:pt x="4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6"/>
            <p:cNvSpPr/>
            <p:nvPr/>
          </p:nvSpPr>
          <p:spPr>
            <a:xfrm>
              <a:off x="3278075" y="2278375"/>
              <a:ext cx="29800" cy="29800"/>
            </a:xfrm>
            <a:custGeom>
              <a:rect b="b" l="l" r="r" t="t"/>
              <a:pathLst>
                <a:path extrusionOk="0" h="1192" w="1192">
                  <a:moveTo>
                    <a:pt x="596" y="1"/>
                  </a:moveTo>
                  <a:cubicBezTo>
                    <a:pt x="262" y="1"/>
                    <a:pt x="1" y="263"/>
                    <a:pt x="1" y="596"/>
                  </a:cubicBezTo>
                  <a:cubicBezTo>
                    <a:pt x="1" y="930"/>
                    <a:pt x="262" y="1192"/>
                    <a:pt x="596" y="1192"/>
                  </a:cubicBezTo>
                  <a:cubicBezTo>
                    <a:pt x="917" y="1192"/>
                    <a:pt x="1191" y="930"/>
                    <a:pt x="1191" y="596"/>
                  </a:cubicBezTo>
                  <a:cubicBezTo>
                    <a:pt x="1191" y="263"/>
                    <a:pt x="917" y="1"/>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6"/>
            <p:cNvSpPr/>
            <p:nvPr/>
          </p:nvSpPr>
          <p:spPr>
            <a:xfrm>
              <a:off x="2512200" y="1864050"/>
              <a:ext cx="19375" cy="19075"/>
            </a:xfrm>
            <a:custGeom>
              <a:rect b="b" l="l" r="r" t="t"/>
              <a:pathLst>
                <a:path extrusionOk="0" h="763" w="775">
                  <a:moveTo>
                    <a:pt x="382" y="0"/>
                  </a:moveTo>
                  <a:cubicBezTo>
                    <a:pt x="179" y="0"/>
                    <a:pt x="1" y="167"/>
                    <a:pt x="1" y="381"/>
                  </a:cubicBezTo>
                  <a:cubicBezTo>
                    <a:pt x="1" y="596"/>
                    <a:pt x="179" y="762"/>
                    <a:pt x="382" y="762"/>
                  </a:cubicBezTo>
                  <a:cubicBezTo>
                    <a:pt x="596" y="762"/>
                    <a:pt x="775" y="596"/>
                    <a:pt x="775" y="381"/>
                  </a:cubicBezTo>
                  <a:cubicBezTo>
                    <a:pt x="775" y="167"/>
                    <a:pt x="596" y="0"/>
                    <a:pt x="3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6"/>
            <p:cNvSpPr/>
            <p:nvPr/>
          </p:nvSpPr>
          <p:spPr>
            <a:xfrm>
              <a:off x="2409225" y="1893225"/>
              <a:ext cx="35725" cy="35750"/>
            </a:xfrm>
            <a:custGeom>
              <a:rect b="b" l="l" r="r" t="t"/>
              <a:pathLst>
                <a:path extrusionOk="0" h="1430" w="1429">
                  <a:moveTo>
                    <a:pt x="715" y="0"/>
                  </a:moveTo>
                  <a:cubicBezTo>
                    <a:pt x="322" y="0"/>
                    <a:pt x="0" y="322"/>
                    <a:pt x="0" y="715"/>
                  </a:cubicBezTo>
                  <a:cubicBezTo>
                    <a:pt x="0" y="1108"/>
                    <a:pt x="322" y="1429"/>
                    <a:pt x="715" y="1429"/>
                  </a:cubicBezTo>
                  <a:cubicBezTo>
                    <a:pt x="1107" y="1429"/>
                    <a:pt x="1429" y="1108"/>
                    <a:pt x="1429" y="715"/>
                  </a:cubicBezTo>
                  <a:cubicBezTo>
                    <a:pt x="1429" y="322"/>
                    <a:pt x="1107" y="0"/>
                    <a:pt x="7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6"/>
            <p:cNvSpPr/>
            <p:nvPr/>
          </p:nvSpPr>
          <p:spPr>
            <a:xfrm>
              <a:off x="2377075" y="2003050"/>
              <a:ext cx="26225" cy="25925"/>
            </a:xfrm>
            <a:custGeom>
              <a:rect b="b" l="l" r="r" t="t"/>
              <a:pathLst>
                <a:path extrusionOk="0" h="1037" w="1049">
                  <a:moveTo>
                    <a:pt x="524" y="1"/>
                  </a:moveTo>
                  <a:cubicBezTo>
                    <a:pt x="238" y="1"/>
                    <a:pt x="0" y="239"/>
                    <a:pt x="0" y="525"/>
                  </a:cubicBezTo>
                  <a:cubicBezTo>
                    <a:pt x="0" y="810"/>
                    <a:pt x="238" y="1037"/>
                    <a:pt x="524" y="1037"/>
                  </a:cubicBezTo>
                  <a:cubicBezTo>
                    <a:pt x="810" y="1037"/>
                    <a:pt x="1048" y="810"/>
                    <a:pt x="1048" y="525"/>
                  </a:cubicBezTo>
                  <a:cubicBezTo>
                    <a:pt x="1048" y="239"/>
                    <a:pt x="810" y="1"/>
                    <a:pt x="5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6"/>
            <p:cNvSpPr/>
            <p:nvPr/>
          </p:nvSpPr>
          <p:spPr>
            <a:xfrm>
              <a:off x="1935050" y="2370350"/>
              <a:ext cx="35150" cy="34850"/>
            </a:xfrm>
            <a:custGeom>
              <a:rect b="b" l="l" r="r" t="t"/>
              <a:pathLst>
                <a:path extrusionOk="0" h="1394" w="1406">
                  <a:moveTo>
                    <a:pt x="703" y="1"/>
                  </a:moveTo>
                  <a:cubicBezTo>
                    <a:pt x="322" y="1"/>
                    <a:pt x="1" y="311"/>
                    <a:pt x="1" y="703"/>
                  </a:cubicBezTo>
                  <a:cubicBezTo>
                    <a:pt x="1" y="1084"/>
                    <a:pt x="322" y="1394"/>
                    <a:pt x="703" y="1394"/>
                  </a:cubicBezTo>
                  <a:cubicBezTo>
                    <a:pt x="1084" y="1394"/>
                    <a:pt x="1405" y="1084"/>
                    <a:pt x="1405" y="703"/>
                  </a:cubicBezTo>
                  <a:cubicBezTo>
                    <a:pt x="1405" y="311"/>
                    <a:pt x="1084" y="1"/>
                    <a:pt x="7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6"/>
            <p:cNvSpPr/>
            <p:nvPr/>
          </p:nvSpPr>
          <p:spPr>
            <a:xfrm>
              <a:off x="1646625" y="1759275"/>
              <a:ext cx="23825" cy="23825"/>
            </a:xfrm>
            <a:custGeom>
              <a:rect b="b" l="l" r="r" t="t"/>
              <a:pathLst>
                <a:path extrusionOk="0" h="953" w="953">
                  <a:moveTo>
                    <a:pt x="477" y="0"/>
                  </a:moveTo>
                  <a:cubicBezTo>
                    <a:pt x="215" y="0"/>
                    <a:pt x="0" y="215"/>
                    <a:pt x="0" y="477"/>
                  </a:cubicBezTo>
                  <a:cubicBezTo>
                    <a:pt x="0" y="739"/>
                    <a:pt x="215" y="953"/>
                    <a:pt x="477" y="953"/>
                  </a:cubicBezTo>
                  <a:cubicBezTo>
                    <a:pt x="750" y="953"/>
                    <a:pt x="953" y="739"/>
                    <a:pt x="953" y="477"/>
                  </a:cubicBezTo>
                  <a:cubicBezTo>
                    <a:pt x="953" y="215"/>
                    <a:pt x="750" y="0"/>
                    <a:pt x="4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6"/>
            <p:cNvSpPr/>
            <p:nvPr/>
          </p:nvSpPr>
          <p:spPr>
            <a:xfrm>
              <a:off x="1306400" y="1541400"/>
              <a:ext cx="25925" cy="25900"/>
            </a:xfrm>
            <a:custGeom>
              <a:rect b="b" l="l" r="r" t="t"/>
              <a:pathLst>
                <a:path extrusionOk="0" h="1036" w="1037">
                  <a:moveTo>
                    <a:pt x="524" y="0"/>
                  </a:moveTo>
                  <a:cubicBezTo>
                    <a:pt x="227" y="0"/>
                    <a:pt x="1" y="226"/>
                    <a:pt x="1" y="512"/>
                  </a:cubicBezTo>
                  <a:cubicBezTo>
                    <a:pt x="1" y="810"/>
                    <a:pt x="227" y="1036"/>
                    <a:pt x="524" y="1036"/>
                  </a:cubicBezTo>
                  <a:cubicBezTo>
                    <a:pt x="810" y="1036"/>
                    <a:pt x="1036" y="810"/>
                    <a:pt x="1036" y="512"/>
                  </a:cubicBezTo>
                  <a:cubicBezTo>
                    <a:pt x="1036" y="226"/>
                    <a:pt x="810" y="0"/>
                    <a:pt x="5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6"/>
            <p:cNvSpPr/>
            <p:nvPr/>
          </p:nvSpPr>
          <p:spPr>
            <a:xfrm>
              <a:off x="1105175" y="2309950"/>
              <a:ext cx="33375" cy="33650"/>
            </a:xfrm>
            <a:custGeom>
              <a:rect b="b" l="l" r="r" t="t"/>
              <a:pathLst>
                <a:path extrusionOk="0" h="1346" w="1335">
                  <a:moveTo>
                    <a:pt x="668" y="0"/>
                  </a:moveTo>
                  <a:cubicBezTo>
                    <a:pt x="299" y="0"/>
                    <a:pt x="1" y="298"/>
                    <a:pt x="1" y="667"/>
                  </a:cubicBezTo>
                  <a:cubicBezTo>
                    <a:pt x="1" y="1048"/>
                    <a:pt x="299" y="1345"/>
                    <a:pt x="668" y="1345"/>
                  </a:cubicBezTo>
                  <a:cubicBezTo>
                    <a:pt x="1037" y="1345"/>
                    <a:pt x="1334" y="1048"/>
                    <a:pt x="1334" y="667"/>
                  </a:cubicBezTo>
                  <a:cubicBezTo>
                    <a:pt x="1334" y="298"/>
                    <a:pt x="1037" y="0"/>
                    <a:pt x="6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6"/>
            <p:cNvSpPr/>
            <p:nvPr/>
          </p:nvSpPr>
          <p:spPr>
            <a:xfrm>
              <a:off x="500350" y="1940250"/>
              <a:ext cx="37225" cy="37225"/>
            </a:xfrm>
            <a:custGeom>
              <a:rect b="b" l="l" r="r" t="t"/>
              <a:pathLst>
                <a:path extrusionOk="0" h="1489" w="1489">
                  <a:moveTo>
                    <a:pt x="751" y="0"/>
                  </a:moveTo>
                  <a:cubicBezTo>
                    <a:pt x="334" y="0"/>
                    <a:pt x="0" y="334"/>
                    <a:pt x="0" y="739"/>
                  </a:cubicBezTo>
                  <a:cubicBezTo>
                    <a:pt x="0" y="1155"/>
                    <a:pt x="334" y="1489"/>
                    <a:pt x="751" y="1489"/>
                  </a:cubicBezTo>
                  <a:cubicBezTo>
                    <a:pt x="1155" y="1489"/>
                    <a:pt x="1489" y="1155"/>
                    <a:pt x="1489" y="739"/>
                  </a:cubicBezTo>
                  <a:cubicBezTo>
                    <a:pt x="1489" y="334"/>
                    <a:pt x="1155" y="0"/>
                    <a:pt x="7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6"/>
            <p:cNvSpPr/>
            <p:nvPr/>
          </p:nvSpPr>
          <p:spPr>
            <a:xfrm>
              <a:off x="6549925" y="1240750"/>
              <a:ext cx="34250" cy="34275"/>
            </a:xfrm>
            <a:custGeom>
              <a:rect b="b" l="l" r="r" t="t"/>
              <a:pathLst>
                <a:path extrusionOk="0" h="1371" w="1370">
                  <a:moveTo>
                    <a:pt x="691" y="1"/>
                  </a:moveTo>
                  <a:cubicBezTo>
                    <a:pt x="310" y="1"/>
                    <a:pt x="0" y="298"/>
                    <a:pt x="0" y="679"/>
                  </a:cubicBezTo>
                  <a:cubicBezTo>
                    <a:pt x="0" y="1060"/>
                    <a:pt x="310" y="1370"/>
                    <a:pt x="691" y="1370"/>
                  </a:cubicBezTo>
                  <a:cubicBezTo>
                    <a:pt x="1060" y="1370"/>
                    <a:pt x="1369" y="1060"/>
                    <a:pt x="1369" y="679"/>
                  </a:cubicBezTo>
                  <a:cubicBezTo>
                    <a:pt x="1369" y="298"/>
                    <a:pt x="1060" y="1"/>
                    <a:pt x="6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6"/>
            <p:cNvSpPr/>
            <p:nvPr/>
          </p:nvSpPr>
          <p:spPr>
            <a:xfrm>
              <a:off x="6388000" y="1369050"/>
              <a:ext cx="36625" cy="36625"/>
            </a:xfrm>
            <a:custGeom>
              <a:rect b="b" l="l" r="r" t="t"/>
              <a:pathLst>
                <a:path extrusionOk="0" h="1465" w="1465">
                  <a:moveTo>
                    <a:pt x="738" y="0"/>
                  </a:moveTo>
                  <a:cubicBezTo>
                    <a:pt x="333" y="0"/>
                    <a:pt x="0" y="322"/>
                    <a:pt x="0" y="727"/>
                  </a:cubicBezTo>
                  <a:cubicBezTo>
                    <a:pt x="0" y="1132"/>
                    <a:pt x="333" y="1465"/>
                    <a:pt x="738" y="1465"/>
                  </a:cubicBezTo>
                  <a:cubicBezTo>
                    <a:pt x="1131" y="1465"/>
                    <a:pt x="1465" y="1132"/>
                    <a:pt x="1465" y="727"/>
                  </a:cubicBezTo>
                  <a:cubicBezTo>
                    <a:pt x="1465" y="322"/>
                    <a:pt x="1131" y="0"/>
                    <a:pt x="73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6"/>
            <p:cNvSpPr/>
            <p:nvPr/>
          </p:nvSpPr>
          <p:spPr>
            <a:xfrm>
              <a:off x="5966200" y="1395550"/>
              <a:ext cx="26825" cy="26800"/>
            </a:xfrm>
            <a:custGeom>
              <a:rect b="b" l="l" r="r" t="t"/>
              <a:pathLst>
                <a:path extrusionOk="0" h="1072" w="1073">
                  <a:moveTo>
                    <a:pt x="537" y="0"/>
                  </a:moveTo>
                  <a:cubicBezTo>
                    <a:pt x="239" y="0"/>
                    <a:pt x="1" y="238"/>
                    <a:pt x="1" y="536"/>
                  </a:cubicBezTo>
                  <a:cubicBezTo>
                    <a:pt x="1" y="834"/>
                    <a:pt x="239" y="1072"/>
                    <a:pt x="537" y="1072"/>
                  </a:cubicBezTo>
                  <a:cubicBezTo>
                    <a:pt x="834" y="1072"/>
                    <a:pt x="1072" y="834"/>
                    <a:pt x="1072" y="536"/>
                  </a:cubicBezTo>
                  <a:cubicBezTo>
                    <a:pt x="1072" y="238"/>
                    <a:pt x="834" y="0"/>
                    <a:pt x="53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6"/>
            <p:cNvSpPr/>
            <p:nvPr/>
          </p:nvSpPr>
          <p:spPr>
            <a:xfrm>
              <a:off x="5991500" y="1832800"/>
              <a:ext cx="34850" cy="34850"/>
            </a:xfrm>
            <a:custGeom>
              <a:rect b="b" l="l" r="r" t="t"/>
              <a:pathLst>
                <a:path extrusionOk="0" h="1394" w="1394">
                  <a:moveTo>
                    <a:pt x="703" y="0"/>
                  </a:moveTo>
                  <a:cubicBezTo>
                    <a:pt x="310" y="0"/>
                    <a:pt x="1" y="310"/>
                    <a:pt x="1" y="691"/>
                  </a:cubicBezTo>
                  <a:cubicBezTo>
                    <a:pt x="1" y="1084"/>
                    <a:pt x="310" y="1393"/>
                    <a:pt x="703" y="1393"/>
                  </a:cubicBezTo>
                  <a:cubicBezTo>
                    <a:pt x="1084" y="1393"/>
                    <a:pt x="1394" y="1084"/>
                    <a:pt x="1394" y="691"/>
                  </a:cubicBezTo>
                  <a:cubicBezTo>
                    <a:pt x="1394" y="310"/>
                    <a:pt x="1084" y="0"/>
                    <a:pt x="7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6"/>
            <p:cNvSpPr/>
            <p:nvPr/>
          </p:nvSpPr>
          <p:spPr>
            <a:xfrm>
              <a:off x="5933475" y="1914050"/>
              <a:ext cx="37225" cy="37225"/>
            </a:xfrm>
            <a:custGeom>
              <a:rect b="b" l="l" r="r" t="t"/>
              <a:pathLst>
                <a:path extrusionOk="0" h="1489" w="1489">
                  <a:moveTo>
                    <a:pt x="738" y="1"/>
                  </a:moveTo>
                  <a:cubicBezTo>
                    <a:pt x="334" y="1"/>
                    <a:pt x="0" y="334"/>
                    <a:pt x="0" y="751"/>
                  </a:cubicBezTo>
                  <a:cubicBezTo>
                    <a:pt x="0" y="1156"/>
                    <a:pt x="334" y="1489"/>
                    <a:pt x="738" y="1489"/>
                  </a:cubicBezTo>
                  <a:cubicBezTo>
                    <a:pt x="1155" y="1489"/>
                    <a:pt x="1488" y="1156"/>
                    <a:pt x="1488" y="751"/>
                  </a:cubicBezTo>
                  <a:cubicBezTo>
                    <a:pt x="1488" y="334"/>
                    <a:pt x="1155" y="1"/>
                    <a:pt x="7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6"/>
            <p:cNvSpPr/>
            <p:nvPr/>
          </p:nvSpPr>
          <p:spPr>
            <a:xfrm>
              <a:off x="6189750" y="2098300"/>
              <a:ext cx="22950" cy="22950"/>
            </a:xfrm>
            <a:custGeom>
              <a:rect b="b" l="l" r="r" t="t"/>
              <a:pathLst>
                <a:path extrusionOk="0" h="918" w="918">
                  <a:moveTo>
                    <a:pt x="465" y="1"/>
                  </a:moveTo>
                  <a:cubicBezTo>
                    <a:pt x="203" y="1"/>
                    <a:pt x="0" y="203"/>
                    <a:pt x="0" y="465"/>
                  </a:cubicBezTo>
                  <a:cubicBezTo>
                    <a:pt x="0" y="715"/>
                    <a:pt x="203" y="917"/>
                    <a:pt x="465" y="917"/>
                  </a:cubicBezTo>
                  <a:cubicBezTo>
                    <a:pt x="715" y="917"/>
                    <a:pt x="917" y="715"/>
                    <a:pt x="917" y="465"/>
                  </a:cubicBezTo>
                  <a:cubicBezTo>
                    <a:pt x="917" y="203"/>
                    <a:pt x="715" y="1"/>
                    <a:pt x="4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6"/>
            <p:cNvSpPr/>
            <p:nvPr/>
          </p:nvSpPr>
          <p:spPr>
            <a:xfrm>
              <a:off x="6886275" y="2376325"/>
              <a:ext cx="35725" cy="35725"/>
            </a:xfrm>
            <a:custGeom>
              <a:rect b="b" l="l" r="r" t="t"/>
              <a:pathLst>
                <a:path extrusionOk="0" h="1429" w="1429">
                  <a:moveTo>
                    <a:pt x="714" y="0"/>
                  </a:moveTo>
                  <a:cubicBezTo>
                    <a:pt x="322" y="0"/>
                    <a:pt x="0" y="322"/>
                    <a:pt x="0" y="714"/>
                  </a:cubicBezTo>
                  <a:cubicBezTo>
                    <a:pt x="0" y="1107"/>
                    <a:pt x="322" y="1429"/>
                    <a:pt x="714" y="1429"/>
                  </a:cubicBezTo>
                  <a:cubicBezTo>
                    <a:pt x="1107" y="1429"/>
                    <a:pt x="1429" y="1107"/>
                    <a:pt x="1429" y="714"/>
                  </a:cubicBezTo>
                  <a:cubicBezTo>
                    <a:pt x="1429" y="322"/>
                    <a:pt x="1107" y="0"/>
                    <a:pt x="7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6"/>
            <p:cNvSpPr/>
            <p:nvPr/>
          </p:nvSpPr>
          <p:spPr>
            <a:xfrm>
              <a:off x="5543825" y="2273925"/>
              <a:ext cx="19975" cy="19975"/>
            </a:xfrm>
            <a:custGeom>
              <a:rect b="b" l="l" r="r" t="t"/>
              <a:pathLst>
                <a:path extrusionOk="0" h="799" w="799">
                  <a:moveTo>
                    <a:pt x="406" y="0"/>
                  </a:moveTo>
                  <a:cubicBezTo>
                    <a:pt x="180" y="0"/>
                    <a:pt x="1" y="179"/>
                    <a:pt x="1" y="405"/>
                  </a:cubicBezTo>
                  <a:cubicBezTo>
                    <a:pt x="1" y="619"/>
                    <a:pt x="180" y="798"/>
                    <a:pt x="406" y="798"/>
                  </a:cubicBezTo>
                  <a:cubicBezTo>
                    <a:pt x="620" y="798"/>
                    <a:pt x="799" y="619"/>
                    <a:pt x="799" y="405"/>
                  </a:cubicBezTo>
                  <a:cubicBezTo>
                    <a:pt x="799" y="179"/>
                    <a:pt x="620" y="0"/>
                    <a:pt x="4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6"/>
            <p:cNvSpPr/>
            <p:nvPr/>
          </p:nvSpPr>
          <p:spPr>
            <a:xfrm>
              <a:off x="6016800" y="2352500"/>
              <a:ext cx="29800" cy="29800"/>
            </a:xfrm>
            <a:custGeom>
              <a:rect b="b" l="l" r="r" t="t"/>
              <a:pathLst>
                <a:path extrusionOk="0" h="1192" w="1192">
                  <a:moveTo>
                    <a:pt x="596" y="1"/>
                  </a:moveTo>
                  <a:cubicBezTo>
                    <a:pt x="263" y="1"/>
                    <a:pt x="1" y="263"/>
                    <a:pt x="1" y="596"/>
                  </a:cubicBezTo>
                  <a:cubicBezTo>
                    <a:pt x="1" y="917"/>
                    <a:pt x="263" y="1191"/>
                    <a:pt x="596" y="1191"/>
                  </a:cubicBezTo>
                  <a:cubicBezTo>
                    <a:pt x="918" y="1191"/>
                    <a:pt x="1192" y="917"/>
                    <a:pt x="1192" y="596"/>
                  </a:cubicBezTo>
                  <a:cubicBezTo>
                    <a:pt x="1192" y="263"/>
                    <a:pt x="918" y="1"/>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6"/>
            <p:cNvSpPr/>
            <p:nvPr/>
          </p:nvSpPr>
          <p:spPr>
            <a:xfrm>
              <a:off x="6235875" y="1814050"/>
              <a:ext cx="29200" cy="28900"/>
            </a:xfrm>
            <a:custGeom>
              <a:rect b="b" l="l" r="r" t="t"/>
              <a:pathLst>
                <a:path extrusionOk="0" h="1156" w="1168">
                  <a:moveTo>
                    <a:pt x="584" y="0"/>
                  </a:moveTo>
                  <a:cubicBezTo>
                    <a:pt x="263" y="0"/>
                    <a:pt x="1" y="262"/>
                    <a:pt x="1" y="584"/>
                  </a:cubicBezTo>
                  <a:cubicBezTo>
                    <a:pt x="1" y="905"/>
                    <a:pt x="263" y="1155"/>
                    <a:pt x="584" y="1155"/>
                  </a:cubicBezTo>
                  <a:cubicBezTo>
                    <a:pt x="906" y="1155"/>
                    <a:pt x="1168" y="905"/>
                    <a:pt x="1168" y="584"/>
                  </a:cubicBezTo>
                  <a:cubicBezTo>
                    <a:pt x="1168" y="262"/>
                    <a:pt x="906" y="0"/>
                    <a:pt x="5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6"/>
            <p:cNvSpPr/>
            <p:nvPr/>
          </p:nvSpPr>
          <p:spPr>
            <a:xfrm>
              <a:off x="6065625" y="1514600"/>
              <a:ext cx="24425" cy="24425"/>
            </a:xfrm>
            <a:custGeom>
              <a:rect b="b" l="l" r="r" t="t"/>
              <a:pathLst>
                <a:path extrusionOk="0" h="977" w="977">
                  <a:moveTo>
                    <a:pt x="489" y="1"/>
                  </a:moveTo>
                  <a:cubicBezTo>
                    <a:pt x="215" y="1"/>
                    <a:pt x="1" y="215"/>
                    <a:pt x="1" y="489"/>
                  </a:cubicBezTo>
                  <a:cubicBezTo>
                    <a:pt x="1" y="763"/>
                    <a:pt x="215" y="977"/>
                    <a:pt x="489" y="977"/>
                  </a:cubicBezTo>
                  <a:cubicBezTo>
                    <a:pt x="763" y="977"/>
                    <a:pt x="977" y="763"/>
                    <a:pt x="977" y="489"/>
                  </a:cubicBezTo>
                  <a:cubicBezTo>
                    <a:pt x="977" y="215"/>
                    <a:pt x="763" y="1"/>
                    <a:pt x="4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6"/>
            <p:cNvSpPr/>
            <p:nvPr/>
          </p:nvSpPr>
          <p:spPr>
            <a:xfrm>
              <a:off x="6083200" y="1202350"/>
              <a:ext cx="26800" cy="26825"/>
            </a:xfrm>
            <a:custGeom>
              <a:rect b="b" l="l" r="r" t="t"/>
              <a:pathLst>
                <a:path extrusionOk="0" h="1073" w="1072">
                  <a:moveTo>
                    <a:pt x="536" y="1"/>
                  </a:moveTo>
                  <a:cubicBezTo>
                    <a:pt x="250" y="1"/>
                    <a:pt x="0" y="239"/>
                    <a:pt x="0" y="537"/>
                  </a:cubicBezTo>
                  <a:cubicBezTo>
                    <a:pt x="0" y="834"/>
                    <a:pt x="250" y="1073"/>
                    <a:pt x="536" y="1073"/>
                  </a:cubicBezTo>
                  <a:cubicBezTo>
                    <a:pt x="833" y="1073"/>
                    <a:pt x="1072" y="834"/>
                    <a:pt x="1072" y="537"/>
                  </a:cubicBezTo>
                  <a:cubicBezTo>
                    <a:pt x="1072" y="239"/>
                    <a:pt x="833" y="1"/>
                    <a:pt x="5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6"/>
            <p:cNvSpPr/>
            <p:nvPr/>
          </p:nvSpPr>
          <p:spPr>
            <a:xfrm>
              <a:off x="6359125" y="1131225"/>
              <a:ext cx="31275" cy="31275"/>
            </a:xfrm>
            <a:custGeom>
              <a:rect b="b" l="l" r="r" t="t"/>
              <a:pathLst>
                <a:path extrusionOk="0" h="1251" w="1251">
                  <a:moveTo>
                    <a:pt x="619" y="0"/>
                  </a:moveTo>
                  <a:cubicBezTo>
                    <a:pt x="274" y="0"/>
                    <a:pt x="0" y="286"/>
                    <a:pt x="0" y="631"/>
                  </a:cubicBezTo>
                  <a:cubicBezTo>
                    <a:pt x="0" y="977"/>
                    <a:pt x="274" y="1251"/>
                    <a:pt x="619" y="1251"/>
                  </a:cubicBezTo>
                  <a:cubicBezTo>
                    <a:pt x="965" y="1251"/>
                    <a:pt x="1250" y="977"/>
                    <a:pt x="1250" y="631"/>
                  </a:cubicBezTo>
                  <a:cubicBezTo>
                    <a:pt x="1250" y="286"/>
                    <a:pt x="965" y="0"/>
                    <a:pt x="6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6"/>
            <p:cNvSpPr/>
            <p:nvPr/>
          </p:nvSpPr>
          <p:spPr>
            <a:xfrm>
              <a:off x="6908875" y="1251475"/>
              <a:ext cx="26225" cy="26225"/>
            </a:xfrm>
            <a:custGeom>
              <a:rect b="b" l="l" r="r" t="t"/>
              <a:pathLst>
                <a:path extrusionOk="0" h="1049" w="1049">
                  <a:moveTo>
                    <a:pt x="525" y="0"/>
                  </a:moveTo>
                  <a:cubicBezTo>
                    <a:pt x="239" y="0"/>
                    <a:pt x="1" y="239"/>
                    <a:pt x="1" y="524"/>
                  </a:cubicBezTo>
                  <a:cubicBezTo>
                    <a:pt x="1" y="810"/>
                    <a:pt x="239" y="1048"/>
                    <a:pt x="525" y="1048"/>
                  </a:cubicBezTo>
                  <a:cubicBezTo>
                    <a:pt x="811" y="1048"/>
                    <a:pt x="1049" y="810"/>
                    <a:pt x="1049" y="524"/>
                  </a:cubicBezTo>
                  <a:cubicBezTo>
                    <a:pt x="1049" y="239"/>
                    <a:pt x="811" y="0"/>
                    <a:pt x="5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6"/>
            <p:cNvSpPr/>
            <p:nvPr/>
          </p:nvSpPr>
          <p:spPr>
            <a:xfrm>
              <a:off x="4597000" y="1972100"/>
              <a:ext cx="21450" cy="21750"/>
            </a:xfrm>
            <a:custGeom>
              <a:rect b="b" l="l" r="r" t="t"/>
              <a:pathLst>
                <a:path extrusionOk="0" h="870" w="858">
                  <a:moveTo>
                    <a:pt x="429" y="0"/>
                  </a:moveTo>
                  <a:cubicBezTo>
                    <a:pt x="191" y="0"/>
                    <a:pt x="0" y="191"/>
                    <a:pt x="0" y="429"/>
                  </a:cubicBezTo>
                  <a:cubicBezTo>
                    <a:pt x="0" y="679"/>
                    <a:pt x="191" y="870"/>
                    <a:pt x="429" y="870"/>
                  </a:cubicBezTo>
                  <a:cubicBezTo>
                    <a:pt x="667" y="870"/>
                    <a:pt x="857" y="679"/>
                    <a:pt x="857" y="429"/>
                  </a:cubicBezTo>
                  <a:cubicBezTo>
                    <a:pt x="857" y="191"/>
                    <a:pt x="667" y="0"/>
                    <a:pt x="4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6"/>
            <p:cNvSpPr/>
            <p:nvPr/>
          </p:nvSpPr>
          <p:spPr>
            <a:xfrm>
              <a:off x="4300825" y="1460125"/>
              <a:ext cx="36325" cy="36650"/>
            </a:xfrm>
            <a:custGeom>
              <a:rect b="b" l="l" r="r" t="t"/>
              <a:pathLst>
                <a:path extrusionOk="0" h="1466" w="1453">
                  <a:moveTo>
                    <a:pt x="727" y="1"/>
                  </a:moveTo>
                  <a:cubicBezTo>
                    <a:pt x="322" y="1"/>
                    <a:pt x="0" y="334"/>
                    <a:pt x="0" y="739"/>
                  </a:cubicBezTo>
                  <a:cubicBezTo>
                    <a:pt x="0" y="1132"/>
                    <a:pt x="322" y="1465"/>
                    <a:pt x="727" y="1465"/>
                  </a:cubicBezTo>
                  <a:cubicBezTo>
                    <a:pt x="1132" y="1465"/>
                    <a:pt x="1453" y="1132"/>
                    <a:pt x="1453" y="739"/>
                  </a:cubicBezTo>
                  <a:cubicBezTo>
                    <a:pt x="1453" y="334"/>
                    <a:pt x="1132" y="1"/>
                    <a:pt x="7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6"/>
            <p:cNvSpPr/>
            <p:nvPr/>
          </p:nvSpPr>
          <p:spPr>
            <a:xfrm>
              <a:off x="3863875" y="1838150"/>
              <a:ext cx="38125" cy="38125"/>
            </a:xfrm>
            <a:custGeom>
              <a:rect b="b" l="l" r="r" t="t"/>
              <a:pathLst>
                <a:path extrusionOk="0" h="1525" w="1525">
                  <a:moveTo>
                    <a:pt x="762" y="1"/>
                  </a:moveTo>
                  <a:cubicBezTo>
                    <a:pt x="345" y="1"/>
                    <a:pt x="0" y="346"/>
                    <a:pt x="0" y="763"/>
                  </a:cubicBezTo>
                  <a:cubicBezTo>
                    <a:pt x="0" y="1179"/>
                    <a:pt x="345" y="1525"/>
                    <a:pt x="762" y="1525"/>
                  </a:cubicBezTo>
                  <a:cubicBezTo>
                    <a:pt x="1179" y="1525"/>
                    <a:pt x="1524" y="1179"/>
                    <a:pt x="1524" y="763"/>
                  </a:cubicBezTo>
                  <a:cubicBezTo>
                    <a:pt x="1524" y="346"/>
                    <a:pt x="1179" y="1"/>
                    <a:pt x="7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6"/>
            <p:cNvSpPr/>
            <p:nvPr/>
          </p:nvSpPr>
          <p:spPr>
            <a:xfrm>
              <a:off x="3494475" y="1414875"/>
              <a:ext cx="18775" cy="18500"/>
            </a:xfrm>
            <a:custGeom>
              <a:rect b="b" l="l" r="r" t="t"/>
              <a:pathLst>
                <a:path extrusionOk="0" h="740" w="751">
                  <a:moveTo>
                    <a:pt x="369" y="1"/>
                  </a:moveTo>
                  <a:cubicBezTo>
                    <a:pt x="167" y="1"/>
                    <a:pt x="0" y="168"/>
                    <a:pt x="0" y="370"/>
                  </a:cubicBezTo>
                  <a:cubicBezTo>
                    <a:pt x="0" y="572"/>
                    <a:pt x="167" y="739"/>
                    <a:pt x="369" y="739"/>
                  </a:cubicBezTo>
                  <a:cubicBezTo>
                    <a:pt x="584" y="739"/>
                    <a:pt x="750" y="572"/>
                    <a:pt x="750" y="370"/>
                  </a:cubicBezTo>
                  <a:cubicBezTo>
                    <a:pt x="750" y="168"/>
                    <a:pt x="584" y="1"/>
                    <a:pt x="3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6"/>
            <p:cNvSpPr/>
            <p:nvPr/>
          </p:nvSpPr>
          <p:spPr>
            <a:xfrm>
              <a:off x="2758675" y="1504775"/>
              <a:ext cx="26500" cy="26825"/>
            </a:xfrm>
            <a:custGeom>
              <a:rect b="b" l="l" r="r" t="t"/>
              <a:pathLst>
                <a:path extrusionOk="0" h="1073" w="1060">
                  <a:moveTo>
                    <a:pt x="536" y="1"/>
                  </a:moveTo>
                  <a:cubicBezTo>
                    <a:pt x="238" y="1"/>
                    <a:pt x="0" y="239"/>
                    <a:pt x="0" y="536"/>
                  </a:cubicBezTo>
                  <a:cubicBezTo>
                    <a:pt x="0" y="834"/>
                    <a:pt x="238" y="1072"/>
                    <a:pt x="536" y="1072"/>
                  </a:cubicBezTo>
                  <a:cubicBezTo>
                    <a:pt x="822" y="1072"/>
                    <a:pt x="1060" y="834"/>
                    <a:pt x="1060" y="536"/>
                  </a:cubicBezTo>
                  <a:cubicBezTo>
                    <a:pt x="1060" y="239"/>
                    <a:pt x="822" y="1"/>
                    <a:pt x="5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6"/>
            <p:cNvSpPr/>
            <p:nvPr/>
          </p:nvSpPr>
          <p:spPr>
            <a:xfrm>
              <a:off x="2516975" y="2133425"/>
              <a:ext cx="32175" cy="31875"/>
            </a:xfrm>
            <a:custGeom>
              <a:rect b="b" l="l" r="r" t="t"/>
              <a:pathLst>
                <a:path extrusionOk="0" h="1275" w="1287">
                  <a:moveTo>
                    <a:pt x="643" y="1"/>
                  </a:moveTo>
                  <a:cubicBezTo>
                    <a:pt x="286" y="1"/>
                    <a:pt x="0" y="286"/>
                    <a:pt x="0" y="632"/>
                  </a:cubicBezTo>
                  <a:cubicBezTo>
                    <a:pt x="0" y="989"/>
                    <a:pt x="286" y="1275"/>
                    <a:pt x="643" y="1275"/>
                  </a:cubicBezTo>
                  <a:cubicBezTo>
                    <a:pt x="1000" y="1275"/>
                    <a:pt x="1286" y="989"/>
                    <a:pt x="1286" y="632"/>
                  </a:cubicBezTo>
                  <a:cubicBezTo>
                    <a:pt x="1286" y="286"/>
                    <a:pt x="1000" y="1"/>
                    <a:pt x="6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6"/>
            <p:cNvSpPr/>
            <p:nvPr/>
          </p:nvSpPr>
          <p:spPr>
            <a:xfrm>
              <a:off x="2105900" y="2011675"/>
              <a:ext cx="38725" cy="38725"/>
            </a:xfrm>
            <a:custGeom>
              <a:rect b="b" l="l" r="r" t="t"/>
              <a:pathLst>
                <a:path extrusionOk="0" h="1549" w="1549">
                  <a:moveTo>
                    <a:pt x="775" y="1"/>
                  </a:moveTo>
                  <a:cubicBezTo>
                    <a:pt x="346" y="1"/>
                    <a:pt x="1" y="346"/>
                    <a:pt x="1" y="775"/>
                  </a:cubicBezTo>
                  <a:cubicBezTo>
                    <a:pt x="1" y="1203"/>
                    <a:pt x="346" y="1549"/>
                    <a:pt x="775" y="1549"/>
                  </a:cubicBezTo>
                  <a:cubicBezTo>
                    <a:pt x="1203" y="1549"/>
                    <a:pt x="1549" y="1203"/>
                    <a:pt x="1549" y="775"/>
                  </a:cubicBezTo>
                  <a:cubicBezTo>
                    <a:pt x="1549" y="346"/>
                    <a:pt x="1203" y="1"/>
                    <a:pt x="7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 name="Google Shape;624;p46"/>
          <p:cNvSpPr txBox="1"/>
          <p:nvPr>
            <p:ph idx="1" type="subTitle"/>
          </p:nvPr>
        </p:nvSpPr>
        <p:spPr>
          <a:xfrm>
            <a:off x="5809650" y="533323"/>
            <a:ext cx="1874400" cy="4206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b="1" sz="1800">
                <a:latin typeface="Orbitron"/>
                <a:ea typeface="Orbitron"/>
                <a:cs typeface="Orbitron"/>
                <a:sym typeface="Orbitron"/>
              </a:defRPr>
            </a:lvl2pPr>
            <a:lvl3pPr lvl="2" rtl="0">
              <a:spcBef>
                <a:spcPts val="0"/>
              </a:spcBef>
              <a:spcAft>
                <a:spcPts val="0"/>
              </a:spcAft>
              <a:buNone/>
              <a:defRPr b="1" sz="1800">
                <a:latin typeface="Orbitron"/>
                <a:ea typeface="Orbitron"/>
                <a:cs typeface="Orbitron"/>
                <a:sym typeface="Orbitron"/>
              </a:defRPr>
            </a:lvl3pPr>
            <a:lvl4pPr lvl="3" rtl="0">
              <a:spcBef>
                <a:spcPts val="0"/>
              </a:spcBef>
              <a:spcAft>
                <a:spcPts val="0"/>
              </a:spcAft>
              <a:buNone/>
              <a:defRPr b="1" sz="1800">
                <a:latin typeface="Orbitron"/>
                <a:ea typeface="Orbitron"/>
                <a:cs typeface="Orbitron"/>
                <a:sym typeface="Orbitron"/>
              </a:defRPr>
            </a:lvl4pPr>
            <a:lvl5pPr lvl="4" rtl="0">
              <a:spcBef>
                <a:spcPts val="0"/>
              </a:spcBef>
              <a:spcAft>
                <a:spcPts val="0"/>
              </a:spcAft>
              <a:buNone/>
              <a:defRPr b="1" sz="1800">
                <a:latin typeface="Orbitron"/>
                <a:ea typeface="Orbitron"/>
                <a:cs typeface="Orbitron"/>
                <a:sym typeface="Orbitron"/>
              </a:defRPr>
            </a:lvl5pPr>
            <a:lvl6pPr lvl="5" rtl="0">
              <a:spcBef>
                <a:spcPts val="0"/>
              </a:spcBef>
              <a:spcAft>
                <a:spcPts val="0"/>
              </a:spcAft>
              <a:buNone/>
              <a:defRPr b="1" sz="1800">
                <a:latin typeface="Orbitron"/>
                <a:ea typeface="Orbitron"/>
                <a:cs typeface="Orbitron"/>
                <a:sym typeface="Orbitron"/>
              </a:defRPr>
            </a:lvl6pPr>
            <a:lvl7pPr lvl="6" rtl="0">
              <a:spcBef>
                <a:spcPts val="0"/>
              </a:spcBef>
              <a:spcAft>
                <a:spcPts val="0"/>
              </a:spcAft>
              <a:buNone/>
              <a:defRPr b="1" sz="1800">
                <a:latin typeface="Orbitron"/>
                <a:ea typeface="Orbitron"/>
                <a:cs typeface="Orbitron"/>
                <a:sym typeface="Orbitron"/>
              </a:defRPr>
            </a:lvl7pPr>
            <a:lvl8pPr lvl="7" rtl="0">
              <a:spcBef>
                <a:spcPts val="0"/>
              </a:spcBef>
              <a:spcAft>
                <a:spcPts val="0"/>
              </a:spcAft>
              <a:buNone/>
              <a:defRPr b="1" sz="1800">
                <a:latin typeface="Orbitron"/>
                <a:ea typeface="Orbitron"/>
                <a:cs typeface="Orbitron"/>
                <a:sym typeface="Orbitron"/>
              </a:defRPr>
            </a:lvl8pPr>
            <a:lvl9pPr lvl="8" rtl="0">
              <a:spcBef>
                <a:spcPts val="0"/>
              </a:spcBef>
              <a:spcAft>
                <a:spcPts val="0"/>
              </a:spcAft>
              <a:buNone/>
              <a:defRPr b="1" sz="1800">
                <a:latin typeface="Orbitron"/>
                <a:ea typeface="Orbitron"/>
                <a:cs typeface="Orbitron"/>
                <a:sym typeface="Orbitron"/>
              </a:defRPr>
            </a:lvl9pPr>
          </a:lstStyle>
          <a:p/>
        </p:txBody>
      </p:sp>
      <p:sp>
        <p:nvSpPr>
          <p:cNvPr id="625" name="Google Shape;625;p46"/>
          <p:cNvSpPr txBox="1"/>
          <p:nvPr>
            <p:ph hasCustomPrompt="1" type="title"/>
          </p:nvPr>
        </p:nvSpPr>
        <p:spPr>
          <a:xfrm>
            <a:off x="4811028" y="817025"/>
            <a:ext cx="6036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626" name="Google Shape;626;p46"/>
          <p:cNvSpPr txBox="1"/>
          <p:nvPr>
            <p:ph idx="2" type="subTitle"/>
          </p:nvPr>
        </p:nvSpPr>
        <p:spPr>
          <a:xfrm>
            <a:off x="5809650" y="854858"/>
            <a:ext cx="2541900" cy="6585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627" name="Google Shape;627;p46"/>
          <p:cNvSpPr txBox="1"/>
          <p:nvPr>
            <p:ph hasCustomPrompt="1" idx="3" type="title"/>
          </p:nvPr>
        </p:nvSpPr>
        <p:spPr>
          <a:xfrm>
            <a:off x="4811028" y="1849575"/>
            <a:ext cx="6036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628" name="Google Shape;628;p46"/>
          <p:cNvSpPr txBox="1"/>
          <p:nvPr>
            <p:ph hasCustomPrompt="1" idx="4" type="title"/>
          </p:nvPr>
        </p:nvSpPr>
        <p:spPr>
          <a:xfrm>
            <a:off x="4811028" y="2891725"/>
            <a:ext cx="6036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629" name="Google Shape;629;p46"/>
          <p:cNvSpPr txBox="1"/>
          <p:nvPr>
            <p:ph hasCustomPrompt="1" idx="5" type="title"/>
          </p:nvPr>
        </p:nvSpPr>
        <p:spPr>
          <a:xfrm>
            <a:off x="4811028" y="3938075"/>
            <a:ext cx="6036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630" name="Google Shape;630;p46"/>
          <p:cNvSpPr txBox="1"/>
          <p:nvPr>
            <p:ph idx="6" type="subTitle"/>
          </p:nvPr>
        </p:nvSpPr>
        <p:spPr>
          <a:xfrm>
            <a:off x="5809650" y="1573814"/>
            <a:ext cx="1874400" cy="4206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b="1" sz="1800">
                <a:latin typeface="Orbitron"/>
                <a:ea typeface="Orbitron"/>
                <a:cs typeface="Orbitron"/>
                <a:sym typeface="Orbitron"/>
              </a:defRPr>
            </a:lvl2pPr>
            <a:lvl3pPr lvl="2" rtl="0">
              <a:spcBef>
                <a:spcPts val="0"/>
              </a:spcBef>
              <a:spcAft>
                <a:spcPts val="0"/>
              </a:spcAft>
              <a:buNone/>
              <a:defRPr b="1" sz="1800">
                <a:latin typeface="Orbitron"/>
                <a:ea typeface="Orbitron"/>
                <a:cs typeface="Orbitron"/>
                <a:sym typeface="Orbitron"/>
              </a:defRPr>
            </a:lvl3pPr>
            <a:lvl4pPr lvl="3" rtl="0">
              <a:spcBef>
                <a:spcPts val="0"/>
              </a:spcBef>
              <a:spcAft>
                <a:spcPts val="0"/>
              </a:spcAft>
              <a:buNone/>
              <a:defRPr b="1" sz="1800">
                <a:latin typeface="Orbitron"/>
                <a:ea typeface="Orbitron"/>
                <a:cs typeface="Orbitron"/>
                <a:sym typeface="Orbitron"/>
              </a:defRPr>
            </a:lvl4pPr>
            <a:lvl5pPr lvl="4" rtl="0">
              <a:spcBef>
                <a:spcPts val="0"/>
              </a:spcBef>
              <a:spcAft>
                <a:spcPts val="0"/>
              </a:spcAft>
              <a:buNone/>
              <a:defRPr b="1" sz="1800">
                <a:latin typeface="Orbitron"/>
                <a:ea typeface="Orbitron"/>
                <a:cs typeface="Orbitron"/>
                <a:sym typeface="Orbitron"/>
              </a:defRPr>
            </a:lvl5pPr>
            <a:lvl6pPr lvl="5" rtl="0">
              <a:spcBef>
                <a:spcPts val="0"/>
              </a:spcBef>
              <a:spcAft>
                <a:spcPts val="0"/>
              </a:spcAft>
              <a:buNone/>
              <a:defRPr b="1" sz="1800">
                <a:latin typeface="Orbitron"/>
                <a:ea typeface="Orbitron"/>
                <a:cs typeface="Orbitron"/>
                <a:sym typeface="Orbitron"/>
              </a:defRPr>
            </a:lvl6pPr>
            <a:lvl7pPr lvl="6" rtl="0">
              <a:spcBef>
                <a:spcPts val="0"/>
              </a:spcBef>
              <a:spcAft>
                <a:spcPts val="0"/>
              </a:spcAft>
              <a:buNone/>
              <a:defRPr b="1" sz="1800">
                <a:latin typeface="Orbitron"/>
                <a:ea typeface="Orbitron"/>
                <a:cs typeface="Orbitron"/>
                <a:sym typeface="Orbitron"/>
              </a:defRPr>
            </a:lvl7pPr>
            <a:lvl8pPr lvl="7" rtl="0">
              <a:spcBef>
                <a:spcPts val="0"/>
              </a:spcBef>
              <a:spcAft>
                <a:spcPts val="0"/>
              </a:spcAft>
              <a:buNone/>
              <a:defRPr b="1" sz="1800">
                <a:latin typeface="Orbitron"/>
                <a:ea typeface="Orbitron"/>
                <a:cs typeface="Orbitron"/>
                <a:sym typeface="Orbitron"/>
              </a:defRPr>
            </a:lvl8pPr>
            <a:lvl9pPr lvl="8" rtl="0">
              <a:spcBef>
                <a:spcPts val="0"/>
              </a:spcBef>
              <a:spcAft>
                <a:spcPts val="0"/>
              </a:spcAft>
              <a:buNone/>
              <a:defRPr b="1" sz="1800">
                <a:latin typeface="Orbitron"/>
                <a:ea typeface="Orbitron"/>
                <a:cs typeface="Orbitron"/>
                <a:sym typeface="Orbitron"/>
              </a:defRPr>
            </a:lvl9pPr>
          </a:lstStyle>
          <a:p/>
        </p:txBody>
      </p:sp>
      <p:sp>
        <p:nvSpPr>
          <p:cNvPr id="631" name="Google Shape;631;p46"/>
          <p:cNvSpPr txBox="1"/>
          <p:nvPr>
            <p:ph idx="7" type="subTitle"/>
          </p:nvPr>
        </p:nvSpPr>
        <p:spPr>
          <a:xfrm>
            <a:off x="5809650" y="1897449"/>
            <a:ext cx="2541900" cy="6585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632" name="Google Shape;632;p46"/>
          <p:cNvSpPr txBox="1"/>
          <p:nvPr>
            <p:ph idx="8" type="subTitle"/>
          </p:nvPr>
        </p:nvSpPr>
        <p:spPr>
          <a:xfrm>
            <a:off x="5809650" y="2615506"/>
            <a:ext cx="1874400" cy="4206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b="1" sz="1800">
                <a:latin typeface="Orbitron"/>
                <a:ea typeface="Orbitron"/>
                <a:cs typeface="Orbitron"/>
                <a:sym typeface="Orbitron"/>
              </a:defRPr>
            </a:lvl2pPr>
            <a:lvl3pPr lvl="2" rtl="0">
              <a:spcBef>
                <a:spcPts val="0"/>
              </a:spcBef>
              <a:spcAft>
                <a:spcPts val="0"/>
              </a:spcAft>
              <a:buNone/>
              <a:defRPr b="1" sz="1800">
                <a:latin typeface="Orbitron"/>
                <a:ea typeface="Orbitron"/>
                <a:cs typeface="Orbitron"/>
                <a:sym typeface="Orbitron"/>
              </a:defRPr>
            </a:lvl3pPr>
            <a:lvl4pPr lvl="3" rtl="0">
              <a:spcBef>
                <a:spcPts val="0"/>
              </a:spcBef>
              <a:spcAft>
                <a:spcPts val="0"/>
              </a:spcAft>
              <a:buNone/>
              <a:defRPr b="1" sz="1800">
                <a:latin typeface="Orbitron"/>
                <a:ea typeface="Orbitron"/>
                <a:cs typeface="Orbitron"/>
                <a:sym typeface="Orbitron"/>
              </a:defRPr>
            </a:lvl4pPr>
            <a:lvl5pPr lvl="4" rtl="0">
              <a:spcBef>
                <a:spcPts val="0"/>
              </a:spcBef>
              <a:spcAft>
                <a:spcPts val="0"/>
              </a:spcAft>
              <a:buNone/>
              <a:defRPr b="1" sz="1800">
                <a:latin typeface="Orbitron"/>
                <a:ea typeface="Orbitron"/>
                <a:cs typeface="Orbitron"/>
                <a:sym typeface="Orbitron"/>
              </a:defRPr>
            </a:lvl5pPr>
            <a:lvl6pPr lvl="5" rtl="0">
              <a:spcBef>
                <a:spcPts val="0"/>
              </a:spcBef>
              <a:spcAft>
                <a:spcPts val="0"/>
              </a:spcAft>
              <a:buNone/>
              <a:defRPr b="1" sz="1800">
                <a:latin typeface="Orbitron"/>
                <a:ea typeface="Orbitron"/>
                <a:cs typeface="Orbitron"/>
                <a:sym typeface="Orbitron"/>
              </a:defRPr>
            </a:lvl6pPr>
            <a:lvl7pPr lvl="6" rtl="0">
              <a:spcBef>
                <a:spcPts val="0"/>
              </a:spcBef>
              <a:spcAft>
                <a:spcPts val="0"/>
              </a:spcAft>
              <a:buNone/>
              <a:defRPr b="1" sz="1800">
                <a:latin typeface="Orbitron"/>
                <a:ea typeface="Orbitron"/>
                <a:cs typeface="Orbitron"/>
                <a:sym typeface="Orbitron"/>
              </a:defRPr>
            </a:lvl7pPr>
            <a:lvl8pPr lvl="7" rtl="0">
              <a:spcBef>
                <a:spcPts val="0"/>
              </a:spcBef>
              <a:spcAft>
                <a:spcPts val="0"/>
              </a:spcAft>
              <a:buNone/>
              <a:defRPr b="1" sz="1800">
                <a:latin typeface="Orbitron"/>
                <a:ea typeface="Orbitron"/>
                <a:cs typeface="Orbitron"/>
                <a:sym typeface="Orbitron"/>
              </a:defRPr>
            </a:lvl8pPr>
            <a:lvl9pPr lvl="8" rtl="0">
              <a:spcBef>
                <a:spcPts val="0"/>
              </a:spcBef>
              <a:spcAft>
                <a:spcPts val="0"/>
              </a:spcAft>
              <a:buNone/>
              <a:defRPr b="1" sz="1800">
                <a:latin typeface="Orbitron"/>
                <a:ea typeface="Orbitron"/>
                <a:cs typeface="Orbitron"/>
                <a:sym typeface="Orbitron"/>
              </a:defRPr>
            </a:lvl9pPr>
          </a:lstStyle>
          <a:p/>
        </p:txBody>
      </p:sp>
      <p:sp>
        <p:nvSpPr>
          <p:cNvPr id="633" name="Google Shape;633;p46"/>
          <p:cNvSpPr txBox="1"/>
          <p:nvPr>
            <p:ph idx="9" type="subTitle"/>
          </p:nvPr>
        </p:nvSpPr>
        <p:spPr>
          <a:xfrm>
            <a:off x="5809650" y="2939141"/>
            <a:ext cx="2541900" cy="6585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634" name="Google Shape;634;p46"/>
          <p:cNvSpPr txBox="1"/>
          <p:nvPr>
            <p:ph idx="13" type="subTitle"/>
          </p:nvPr>
        </p:nvSpPr>
        <p:spPr>
          <a:xfrm>
            <a:off x="5809650" y="3657198"/>
            <a:ext cx="1874400" cy="4206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b="1" sz="1800">
                <a:latin typeface="Orbitron"/>
                <a:ea typeface="Orbitron"/>
                <a:cs typeface="Orbitron"/>
                <a:sym typeface="Orbitron"/>
              </a:defRPr>
            </a:lvl2pPr>
            <a:lvl3pPr lvl="2" rtl="0">
              <a:spcBef>
                <a:spcPts val="0"/>
              </a:spcBef>
              <a:spcAft>
                <a:spcPts val="0"/>
              </a:spcAft>
              <a:buNone/>
              <a:defRPr b="1" sz="1800">
                <a:latin typeface="Orbitron"/>
                <a:ea typeface="Orbitron"/>
                <a:cs typeface="Orbitron"/>
                <a:sym typeface="Orbitron"/>
              </a:defRPr>
            </a:lvl3pPr>
            <a:lvl4pPr lvl="3" rtl="0">
              <a:spcBef>
                <a:spcPts val="0"/>
              </a:spcBef>
              <a:spcAft>
                <a:spcPts val="0"/>
              </a:spcAft>
              <a:buNone/>
              <a:defRPr b="1" sz="1800">
                <a:latin typeface="Orbitron"/>
                <a:ea typeface="Orbitron"/>
                <a:cs typeface="Orbitron"/>
                <a:sym typeface="Orbitron"/>
              </a:defRPr>
            </a:lvl4pPr>
            <a:lvl5pPr lvl="4" rtl="0">
              <a:spcBef>
                <a:spcPts val="0"/>
              </a:spcBef>
              <a:spcAft>
                <a:spcPts val="0"/>
              </a:spcAft>
              <a:buNone/>
              <a:defRPr b="1" sz="1800">
                <a:latin typeface="Orbitron"/>
                <a:ea typeface="Orbitron"/>
                <a:cs typeface="Orbitron"/>
                <a:sym typeface="Orbitron"/>
              </a:defRPr>
            </a:lvl5pPr>
            <a:lvl6pPr lvl="5" rtl="0">
              <a:spcBef>
                <a:spcPts val="0"/>
              </a:spcBef>
              <a:spcAft>
                <a:spcPts val="0"/>
              </a:spcAft>
              <a:buNone/>
              <a:defRPr b="1" sz="1800">
                <a:latin typeface="Orbitron"/>
                <a:ea typeface="Orbitron"/>
                <a:cs typeface="Orbitron"/>
                <a:sym typeface="Orbitron"/>
              </a:defRPr>
            </a:lvl6pPr>
            <a:lvl7pPr lvl="6" rtl="0">
              <a:spcBef>
                <a:spcPts val="0"/>
              </a:spcBef>
              <a:spcAft>
                <a:spcPts val="0"/>
              </a:spcAft>
              <a:buNone/>
              <a:defRPr b="1" sz="1800">
                <a:latin typeface="Orbitron"/>
                <a:ea typeface="Orbitron"/>
                <a:cs typeface="Orbitron"/>
                <a:sym typeface="Orbitron"/>
              </a:defRPr>
            </a:lvl7pPr>
            <a:lvl8pPr lvl="7" rtl="0">
              <a:spcBef>
                <a:spcPts val="0"/>
              </a:spcBef>
              <a:spcAft>
                <a:spcPts val="0"/>
              </a:spcAft>
              <a:buNone/>
              <a:defRPr b="1" sz="1800">
                <a:latin typeface="Orbitron"/>
                <a:ea typeface="Orbitron"/>
                <a:cs typeface="Orbitron"/>
                <a:sym typeface="Orbitron"/>
              </a:defRPr>
            </a:lvl8pPr>
            <a:lvl9pPr lvl="8" rtl="0">
              <a:spcBef>
                <a:spcPts val="0"/>
              </a:spcBef>
              <a:spcAft>
                <a:spcPts val="0"/>
              </a:spcAft>
              <a:buNone/>
              <a:defRPr b="1" sz="1800">
                <a:latin typeface="Orbitron"/>
                <a:ea typeface="Orbitron"/>
                <a:cs typeface="Orbitron"/>
                <a:sym typeface="Orbitron"/>
              </a:defRPr>
            </a:lvl9pPr>
          </a:lstStyle>
          <a:p/>
        </p:txBody>
      </p:sp>
      <p:sp>
        <p:nvSpPr>
          <p:cNvPr id="635" name="Google Shape;635;p46"/>
          <p:cNvSpPr txBox="1"/>
          <p:nvPr>
            <p:ph idx="14" type="subTitle"/>
          </p:nvPr>
        </p:nvSpPr>
        <p:spPr>
          <a:xfrm>
            <a:off x="5809650" y="3980833"/>
            <a:ext cx="2541900" cy="6585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636" name="Google Shape;636;p46"/>
          <p:cNvSpPr txBox="1"/>
          <p:nvPr>
            <p:ph idx="15" type="title"/>
          </p:nvPr>
        </p:nvSpPr>
        <p:spPr>
          <a:xfrm>
            <a:off x="1117900" y="2053950"/>
            <a:ext cx="2578500" cy="1033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_1">
    <p:spTree>
      <p:nvGrpSpPr>
        <p:cNvPr id="637" name="Shape 637"/>
        <p:cNvGrpSpPr/>
        <p:nvPr/>
      </p:nvGrpSpPr>
      <p:grpSpPr>
        <a:xfrm>
          <a:off x="0" y="0"/>
          <a:ext cx="0" cy="0"/>
          <a:chOff x="0" y="0"/>
          <a:chExt cx="0" cy="0"/>
        </a:xfrm>
      </p:grpSpPr>
      <p:sp>
        <p:nvSpPr>
          <p:cNvPr id="638" name="Google Shape;638;p47"/>
          <p:cNvSpPr/>
          <p:nvPr/>
        </p:nvSpPr>
        <p:spPr>
          <a:xfrm>
            <a:off x="0" y="3083040"/>
            <a:ext cx="9144000" cy="2060480"/>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 name="Google Shape;639;p47"/>
          <p:cNvGrpSpPr/>
          <p:nvPr/>
        </p:nvGrpSpPr>
        <p:grpSpPr>
          <a:xfrm>
            <a:off x="213580" y="190486"/>
            <a:ext cx="8716566" cy="4762445"/>
            <a:chOff x="7761375" y="971375"/>
            <a:chExt cx="6898200" cy="3768950"/>
          </a:xfrm>
        </p:grpSpPr>
        <p:sp>
          <p:nvSpPr>
            <p:cNvPr id="640" name="Google Shape;640;p47"/>
            <p:cNvSpPr/>
            <p:nvPr/>
          </p:nvSpPr>
          <p:spPr>
            <a:xfrm>
              <a:off x="7761375" y="971375"/>
              <a:ext cx="6898200" cy="3768950"/>
            </a:xfrm>
            <a:custGeom>
              <a:rect b="b" l="l" r="r" t="t"/>
              <a:pathLst>
                <a:path extrusionOk="0" h="150758" w="275928">
                  <a:moveTo>
                    <a:pt x="1536" y="1"/>
                  </a:moveTo>
                  <a:cubicBezTo>
                    <a:pt x="691" y="1"/>
                    <a:pt x="0" y="679"/>
                    <a:pt x="0" y="1537"/>
                  </a:cubicBezTo>
                  <a:lnTo>
                    <a:pt x="0" y="149233"/>
                  </a:lnTo>
                  <a:cubicBezTo>
                    <a:pt x="0" y="150079"/>
                    <a:pt x="691" y="150757"/>
                    <a:pt x="1536" y="150757"/>
                  </a:cubicBezTo>
                  <a:lnTo>
                    <a:pt x="274392" y="150757"/>
                  </a:lnTo>
                  <a:cubicBezTo>
                    <a:pt x="275249" y="150757"/>
                    <a:pt x="275928" y="150079"/>
                    <a:pt x="275916" y="149233"/>
                  </a:cubicBezTo>
                  <a:lnTo>
                    <a:pt x="275916" y="1537"/>
                  </a:lnTo>
                  <a:cubicBezTo>
                    <a:pt x="275916" y="679"/>
                    <a:pt x="275225" y="1"/>
                    <a:pt x="274380" y="1"/>
                  </a:cubicBezTo>
                  <a:close/>
                </a:path>
              </a:pathLst>
            </a:custGeom>
            <a:gradFill>
              <a:gsLst>
                <a:gs pos="0">
                  <a:schemeClr val="accent3"/>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7"/>
            <p:cNvSpPr/>
            <p:nvPr/>
          </p:nvSpPr>
          <p:spPr>
            <a:xfrm>
              <a:off x="14331850" y="1159200"/>
              <a:ext cx="135150" cy="3393300"/>
            </a:xfrm>
            <a:custGeom>
              <a:rect b="b" l="l" r="r" t="t"/>
              <a:pathLst>
                <a:path extrusionOk="0" h="135732" w="5406">
                  <a:moveTo>
                    <a:pt x="5406" y="1"/>
                  </a:moveTo>
                  <a:lnTo>
                    <a:pt x="0" y="5239"/>
                  </a:lnTo>
                  <a:lnTo>
                    <a:pt x="0" y="130231"/>
                  </a:lnTo>
                  <a:lnTo>
                    <a:pt x="5406" y="135732"/>
                  </a:lnTo>
                  <a:lnTo>
                    <a:pt x="54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7"/>
            <p:cNvSpPr/>
            <p:nvPr/>
          </p:nvSpPr>
          <p:spPr>
            <a:xfrm>
              <a:off x="7954250" y="1159200"/>
              <a:ext cx="6512750" cy="131000"/>
            </a:xfrm>
            <a:custGeom>
              <a:rect b="b" l="l" r="r" t="t"/>
              <a:pathLst>
                <a:path extrusionOk="0" h="5240" w="260510">
                  <a:moveTo>
                    <a:pt x="1" y="1"/>
                  </a:moveTo>
                  <a:lnTo>
                    <a:pt x="5632" y="5239"/>
                  </a:lnTo>
                  <a:lnTo>
                    <a:pt x="255104" y="5239"/>
                  </a:lnTo>
                  <a:lnTo>
                    <a:pt x="2605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7"/>
            <p:cNvSpPr/>
            <p:nvPr/>
          </p:nvSpPr>
          <p:spPr>
            <a:xfrm>
              <a:off x="7954250" y="4414950"/>
              <a:ext cx="6512750" cy="137550"/>
            </a:xfrm>
            <a:custGeom>
              <a:rect b="b" l="l" r="r" t="t"/>
              <a:pathLst>
                <a:path extrusionOk="0" h="5502" w="260510">
                  <a:moveTo>
                    <a:pt x="5632" y="1"/>
                  </a:moveTo>
                  <a:lnTo>
                    <a:pt x="1" y="5502"/>
                  </a:lnTo>
                  <a:lnTo>
                    <a:pt x="260510" y="5502"/>
                  </a:lnTo>
                  <a:lnTo>
                    <a:pt x="2551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7"/>
            <p:cNvSpPr/>
            <p:nvPr/>
          </p:nvSpPr>
          <p:spPr>
            <a:xfrm>
              <a:off x="7954250" y="1159200"/>
              <a:ext cx="140825" cy="3393300"/>
            </a:xfrm>
            <a:custGeom>
              <a:rect b="b" l="l" r="r" t="t"/>
              <a:pathLst>
                <a:path extrusionOk="0" h="135732" w="5633">
                  <a:moveTo>
                    <a:pt x="1" y="1"/>
                  </a:moveTo>
                  <a:lnTo>
                    <a:pt x="1" y="135732"/>
                  </a:lnTo>
                  <a:lnTo>
                    <a:pt x="5632" y="130231"/>
                  </a:lnTo>
                  <a:lnTo>
                    <a:pt x="5632" y="5239"/>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7"/>
            <p:cNvSpPr/>
            <p:nvPr/>
          </p:nvSpPr>
          <p:spPr>
            <a:xfrm>
              <a:off x="7976575" y="1216350"/>
              <a:ext cx="6473450" cy="3272450"/>
            </a:xfrm>
            <a:custGeom>
              <a:rect b="b" l="l" r="r" t="t"/>
              <a:pathLst>
                <a:path extrusionOk="0" h="130898" w="258938">
                  <a:moveTo>
                    <a:pt x="129481" y="1"/>
                  </a:moveTo>
                  <a:cubicBezTo>
                    <a:pt x="78522" y="1"/>
                    <a:pt x="27564" y="1001"/>
                    <a:pt x="4739" y="2965"/>
                  </a:cubicBezTo>
                  <a:cubicBezTo>
                    <a:pt x="1" y="40529"/>
                    <a:pt x="1" y="90381"/>
                    <a:pt x="4739" y="127945"/>
                  </a:cubicBezTo>
                  <a:cubicBezTo>
                    <a:pt x="27576" y="129921"/>
                    <a:pt x="78522" y="130898"/>
                    <a:pt x="129481" y="130898"/>
                  </a:cubicBezTo>
                  <a:cubicBezTo>
                    <a:pt x="180440" y="130898"/>
                    <a:pt x="231399" y="129909"/>
                    <a:pt x="254211" y="127945"/>
                  </a:cubicBezTo>
                  <a:cubicBezTo>
                    <a:pt x="258938" y="90357"/>
                    <a:pt x="258938" y="40529"/>
                    <a:pt x="254211" y="2965"/>
                  </a:cubicBezTo>
                  <a:cubicBezTo>
                    <a:pt x="231375" y="989"/>
                    <a:pt x="180440" y="1"/>
                    <a:pt x="129481" y="1"/>
                  </a:cubicBezTo>
                  <a:close/>
                </a:path>
              </a:pathLst>
            </a:custGeom>
            <a:gradFill>
              <a:gsLst>
                <a:gs pos="0">
                  <a:schemeClr val="accent4"/>
                </a:gs>
                <a:gs pos="67000">
                  <a:schemeClr val="accent5"/>
                </a:gs>
                <a:gs pos="93000">
                  <a:srgbClr val="FFB97E"/>
                </a:gs>
                <a:gs pos="100000">
                  <a:schemeClr val="accent6"/>
                </a:gs>
              </a:gsLst>
              <a:lin ang="5400012" scaled="0"/>
            </a:gradFill>
            <a:ln>
              <a:noFill/>
            </a:ln>
            <a:effectLst>
              <a:outerShdw blurRad="242888" rotWithShape="0" algn="bl">
                <a:schemeClr val="accent4">
                  <a:alpha val="7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7"/>
            <p:cNvSpPr/>
            <p:nvPr/>
          </p:nvSpPr>
          <p:spPr>
            <a:xfrm>
              <a:off x="14352075" y="4600100"/>
              <a:ext cx="95275" cy="95275"/>
            </a:xfrm>
            <a:custGeom>
              <a:rect b="b" l="l" r="r" t="t"/>
              <a:pathLst>
                <a:path extrusionOk="0" h="3811" w="3811">
                  <a:moveTo>
                    <a:pt x="1906" y="0"/>
                  </a:moveTo>
                  <a:cubicBezTo>
                    <a:pt x="858" y="0"/>
                    <a:pt x="1" y="858"/>
                    <a:pt x="1" y="1905"/>
                  </a:cubicBezTo>
                  <a:cubicBezTo>
                    <a:pt x="1" y="2953"/>
                    <a:pt x="858" y="3810"/>
                    <a:pt x="1906" y="3810"/>
                  </a:cubicBezTo>
                  <a:cubicBezTo>
                    <a:pt x="2965" y="3810"/>
                    <a:pt x="3811" y="2953"/>
                    <a:pt x="3811" y="1905"/>
                  </a:cubicBezTo>
                  <a:cubicBezTo>
                    <a:pt x="3811" y="858"/>
                    <a:pt x="2965" y="0"/>
                    <a:pt x="19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7"/>
            <p:cNvSpPr/>
            <p:nvPr/>
          </p:nvSpPr>
          <p:spPr>
            <a:xfrm>
              <a:off x="10630775" y="4610225"/>
              <a:ext cx="217025" cy="74725"/>
            </a:xfrm>
            <a:custGeom>
              <a:rect b="b" l="l" r="r" t="t"/>
              <a:pathLst>
                <a:path extrusionOk="0" h="2989" w="8681">
                  <a:moveTo>
                    <a:pt x="1" y="0"/>
                  </a:moveTo>
                  <a:lnTo>
                    <a:pt x="1" y="2989"/>
                  </a:lnTo>
                  <a:lnTo>
                    <a:pt x="8680" y="2989"/>
                  </a:lnTo>
                  <a:lnTo>
                    <a:pt x="86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7"/>
            <p:cNvSpPr/>
            <p:nvPr/>
          </p:nvSpPr>
          <p:spPr>
            <a:xfrm>
              <a:off x="10866225" y="4610225"/>
              <a:ext cx="217025" cy="74725"/>
            </a:xfrm>
            <a:custGeom>
              <a:rect b="b" l="l" r="r" t="t"/>
              <a:pathLst>
                <a:path extrusionOk="0" h="2989" w="8681">
                  <a:moveTo>
                    <a:pt x="1" y="0"/>
                  </a:moveTo>
                  <a:lnTo>
                    <a:pt x="1" y="2989"/>
                  </a:lnTo>
                  <a:lnTo>
                    <a:pt x="8680" y="2989"/>
                  </a:lnTo>
                  <a:lnTo>
                    <a:pt x="86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7"/>
            <p:cNvSpPr/>
            <p:nvPr/>
          </p:nvSpPr>
          <p:spPr>
            <a:xfrm>
              <a:off x="11101975" y="4610225"/>
              <a:ext cx="216725" cy="74725"/>
            </a:xfrm>
            <a:custGeom>
              <a:rect b="b" l="l" r="r" t="t"/>
              <a:pathLst>
                <a:path extrusionOk="0" h="2989" w="8669">
                  <a:moveTo>
                    <a:pt x="0" y="0"/>
                  </a:moveTo>
                  <a:lnTo>
                    <a:pt x="0" y="2989"/>
                  </a:lnTo>
                  <a:lnTo>
                    <a:pt x="8668" y="2989"/>
                  </a:lnTo>
                  <a:lnTo>
                    <a:pt x="86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7"/>
            <p:cNvSpPr/>
            <p:nvPr/>
          </p:nvSpPr>
          <p:spPr>
            <a:xfrm>
              <a:off x="11337725" y="4610225"/>
              <a:ext cx="217000" cy="74725"/>
            </a:xfrm>
            <a:custGeom>
              <a:rect b="b" l="l" r="r" t="t"/>
              <a:pathLst>
                <a:path extrusionOk="0" h="2989" w="8680">
                  <a:moveTo>
                    <a:pt x="0" y="0"/>
                  </a:moveTo>
                  <a:lnTo>
                    <a:pt x="0" y="2989"/>
                  </a:lnTo>
                  <a:lnTo>
                    <a:pt x="8680" y="2989"/>
                  </a:lnTo>
                  <a:lnTo>
                    <a:pt x="86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7"/>
            <p:cNvSpPr/>
            <p:nvPr/>
          </p:nvSpPr>
          <p:spPr>
            <a:xfrm>
              <a:off x="11573150" y="4610225"/>
              <a:ext cx="217025" cy="74725"/>
            </a:xfrm>
            <a:custGeom>
              <a:rect b="b" l="l" r="r" t="t"/>
              <a:pathLst>
                <a:path extrusionOk="0" h="2989" w="8681">
                  <a:moveTo>
                    <a:pt x="1" y="0"/>
                  </a:moveTo>
                  <a:lnTo>
                    <a:pt x="1" y="2989"/>
                  </a:lnTo>
                  <a:lnTo>
                    <a:pt x="8681" y="2989"/>
                  </a:lnTo>
                  <a:lnTo>
                    <a:pt x="86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7"/>
            <p:cNvSpPr/>
            <p:nvPr/>
          </p:nvSpPr>
          <p:spPr>
            <a:xfrm>
              <a:off x="7970025" y="4610525"/>
              <a:ext cx="74450" cy="74425"/>
            </a:xfrm>
            <a:custGeom>
              <a:rect b="b" l="l" r="r" t="t"/>
              <a:pathLst>
                <a:path extrusionOk="0" h="2977" w="2978">
                  <a:moveTo>
                    <a:pt x="1511" y="0"/>
                  </a:moveTo>
                  <a:cubicBezTo>
                    <a:pt x="1503" y="0"/>
                    <a:pt x="1496" y="0"/>
                    <a:pt x="1489" y="0"/>
                  </a:cubicBezTo>
                  <a:cubicBezTo>
                    <a:pt x="679" y="0"/>
                    <a:pt x="1" y="667"/>
                    <a:pt x="1" y="1488"/>
                  </a:cubicBezTo>
                  <a:cubicBezTo>
                    <a:pt x="1" y="2310"/>
                    <a:pt x="679" y="2977"/>
                    <a:pt x="1489" y="2977"/>
                  </a:cubicBezTo>
                  <a:cubicBezTo>
                    <a:pt x="2311" y="2977"/>
                    <a:pt x="2977" y="2310"/>
                    <a:pt x="2977" y="1488"/>
                  </a:cubicBezTo>
                  <a:cubicBezTo>
                    <a:pt x="2977" y="662"/>
                    <a:pt x="2322" y="0"/>
                    <a:pt x="15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 name="Google Shape;653;p47"/>
          <p:cNvSpPr txBox="1"/>
          <p:nvPr>
            <p:ph type="title"/>
          </p:nvPr>
        </p:nvSpPr>
        <p:spPr>
          <a:xfrm>
            <a:off x="3010200" y="3516225"/>
            <a:ext cx="31272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2000"/>
            </a:lvl1pPr>
            <a:lvl2pPr lvl="1" rtl="0" algn="ctr">
              <a:spcBef>
                <a:spcPts val="0"/>
              </a:spcBef>
              <a:spcAft>
                <a:spcPts val="0"/>
              </a:spcAft>
              <a:buNone/>
              <a:defRPr b="1" sz="2000"/>
            </a:lvl2pPr>
            <a:lvl3pPr lvl="2" rtl="0" algn="ctr">
              <a:spcBef>
                <a:spcPts val="0"/>
              </a:spcBef>
              <a:spcAft>
                <a:spcPts val="0"/>
              </a:spcAft>
              <a:buNone/>
              <a:defRPr b="1" sz="2000"/>
            </a:lvl3pPr>
            <a:lvl4pPr lvl="3" rtl="0" algn="ctr">
              <a:spcBef>
                <a:spcPts val="0"/>
              </a:spcBef>
              <a:spcAft>
                <a:spcPts val="0"/>
              </a:spcAft>
              <a:buNone/>
              <a:defRPr b="1" sz="2000"/>
            </a:lvl4pPr>
            <a:lvl5pPr lvl="4" rtl="0" algn="ctr">
              <a:spcBef>
                <a:spcPts val="0"/>
              </a:spcBef>
              <a:spcAft>
                <a:spcPts val="0"/>
              </a:spcAft>
              <a:buNone/>
              <a:defRPr b="1" sz="2000"/>
            </a:lvl5pPr>
            <a:lvl6pPr lvl="5" rtl="0" algn="ctr">
              <a:spcBef>
                <a:spcPts val="0"/>
              </a:spcBef>
              <a:spcAft>
                <a:spcPts val="0"/>
              </a:spcAft>
              <a:buNone/>
              <a:defRPr b="1" sz="2000"/>
            </a:lvl6pPr>
            <a:lvl7pPr lvl="6" rtl="0" algn="ctr">
              <a:spcBef>
                <a:spcPts val="0"/>
              </a:spcBef>
              <a:spcAft>
                <a:spcPts val="0"/>
              </a:spcAft>
              <a:buNone/>
              <a:defRPr b="1" sz="2000"/>
            </a:lvl7pPr>
            <a:lvl8pPr lvl="7" rtl="0" algn="ctr">
              <a:spcBef>
                <a:spcPts val="0"/>
              </a:spcBef>
              <a:spcAft>
                <a:spcPts val="0"/>
              </a:spcAft>
              <a:buNone/>
              <a:defRPr b="1" sz="2000"/>
            </a:lvl8pPr>
            <a:lvl9pPr lvl="8" rtl="0" algn="ctr">
              <a:spcBef>
                <a:spcPts val="0"/>
              </a:spcBef>
              <a:spcAft>
                <a:spcPts val="0"/>
              </a:spcAft>
              <a:buNone/>
              <a:defRPr b="1" sz="2000"/>
            </a:lvl9pPr>
          </a:lstStyle>
          <a:p/>
        </p:txBody>
      </p:sp>
      <p:sp>
        <p:nvSpPr>
          <p:cNvPr id="654" name="Google Shape;654;p47"/>
          <p:cNvSpPr txBox="1"/>
          <p:nvPr>
            <p:ph idx="1" type="subTitle"/>
          </p:nvPr>
        </p:nvSpPr>
        <p:spPr>
          <a:xfrm>
            <a:off x="1779150" y="1359875"/>
            <a:ext cx="5586900" cy="1965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2800"/>
            </a:lvl1pPr>
            <a:lvl2pPr lvl="1" rtl="0" algn="ctr">
              <a:spcBef>
                <a:spcPts val="0"/>
              </a:spcBef>
              <a:spcAft>
                <a:spcPts val="0"/>
              </a:spcAft>
              <a:buNone/>
              <a:defRPr b="1" sz="2800"/>
            </a:lvl2pPr>
            <a:lvl3pPr lvl="2" rtl="0" algn="ctr">
              <a:spcBef>
                <a:spcPts val="0"/>
              </a:spcBef>
              <a:spcAft>
                <a:spcPts val="0"/>
              </a:spcAft>
              <a:buNone/>
              <a:defRPr b="1" sz="2800"/>
            </a:lvl3pPr>
            <a:lvl4pPr lvl="3" rtl="0" algn="ctr">
              <a:spcBef>
                <a:spcPts val="0"/>
              </a:spcBef>
              <a:spcAft>
                <a:spcPts val="0"/>
              </a:spcAft>
              <a:buNone/>
              <a:defRPr b="1" sz="2800"/>
            </a:lvl4pPr>
            <a:lvl5pPr lvl="4" rtl="0" algn="ctr">
              <a:spcBef>
                <a:spcPts val="0"/>
              </a:spcBef>
              <a:spcAft>
                <a:spcPts val="0"/>
              </a:spcAft>
              <a:buNone/>
              <a:defRPr b="1" sz="2800"/>
            </a:lvl5pPr>
            <a:lvl6pPr lvl="5" rtl="0" algn="ctr">
              <a:spcBef>
                <a:spcPts val="0"/>
              </a:spcBef>
              <a:spcAft>
                <a:spcPts val="0"/>
              </a:spcAft>
              <a:buNone/>
              <a:defRPr b="1" sz="2800"/>
            </a:lvl6pPr>
            <a:lvl7pPr lvl="6" rtl="0" algn="ctr">
              <a:spcBef>
                <a:spcPts val="0"/>
              </a:spcBef>
              <a:spcAft>
                <a:spcPts val="0"/>
              </a:spcAft>
              <a:buNone/>
              <a:defRPr b="1" sz="2800"/>
            </a:lvl7pPr>
            <a:lvl8pPr lvl="7" rtl="0" algn="ctr">
              <a:spcBef>
                <a:spcPts val="0"/>
              </a:spcBef>
              <a:spcAft>
                <a:spcPts val="0"/>
              </a:spcAft>
              <a:buNone/>
              <a:defRPr b="1" sz="2800"/>
            </a:lvl8pPr>
            <a:lvl9pPr lvl="8" rtl="0" algn="ctr">
              <a:spcBef>
                <a:spcPts val="0"/>
              </a:spcBef>
              <a:spcAft>
                <a:spcPts val="0"/>
              </a:spcAft>
              <a:buNone/>
              <a:defRPr b="1" sz="28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655" name="Shape 655"/>
        <p:cNvGrpSpPr/>
        <p:nvPr/>
      </p:nvGrpSpPr>
      <p:grpSpPr>
        <a:xfrm>
          <a:off x="0" y="0"/>
          <a:ext cx="0" cy="0"/>
          <a:chOff x="0" y="0"/>
          <a:chExt cx="0" cy="0"/>
        </a:xfrm>
      </p:grpSpPr>
      <p:sp>
        <p:nvSpPr>
          <p:cNvPr id="656" name="Google Shape;656;p48"/>
          <p:cNvSpPr txBox="1"/>
          <p:nvPr>
            <p:ph type="title"/>
          </p:nvPr>
        </p:nvSpPr>
        <p:spPr>
          <a:xfrm>
            <a:off x="713100" y="445025"/>
            <a:ext cx="3028200" cy="9054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57" name="Google Shape;657;p48"/>
          <p:cNvSpPr txBox="1"/>
          <p:nvPr>
            <p:ph idx="1" type="body"/>
          </p:nvPr>
        </p:nvSpPr>
        <p:spPr>
          <a:xfrm>
            <a:off x="1275600" y="2445841"/>
            <a:ext cx="6592800" cy="2194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Font typeface="Karla"/>
              <a:buChar char="●"/>
              <a:defRPr/>
            </a:lvl1pPr>
            <a:lvl2pPr indent="-317500" lvl="1" marL="914400" rtl="0">
              <a:spcBef>
                <a:spcPts val="1600"/>
              </a:spcBef>
              <a:spcAft>
                <a:spcPts val="0"/>
              </a:spcAft>
              <a:buClr>
                <a:schemeClr val="lt1"/>
              </a:buClr>
              <a:buSzPts val="1400"/>
              <a:buFont typeface="Karla"/>
              <a:buChar char="○"/>
              <a:defRPr/>
            </a:lvl2pPr>
            <a:lvl3pPr indent="-317500" lvl="2" marL="1371600" rtl="0">
              <a:spcBef>
                <a:spcPts val="0"/>
              </a:spcBef>
              <a:spcAft>
                <a:spcPts val="0"/>
              </a:spcAft>
              <a:buClr>
                <a:schemeClr val="lt1"/>
              </a:buClr>
              <a:buSzPts val="1400"/>
              <a:buFont typeface="Karla"/>
              <a:buChar char="■"/>
              <a:defRPr/>
            </a:lvl3pPr>
            <a:lvl4pPr indent="-317500" lvl="3" marL="1828800" rtl="0">
              <a:spcBef>
                <a:spcPts val="0"/>
              </a:spcBef>
              <a:spcAft>
                <a:spcPts val="0"/>
              </a:spcAft>
              <a:buClr>
                <a:schemeClr val="lt1"/>
              </a:buClr>
              <a:buSzPts val="1400"/>
              <a:buFont typeface="Karla"/>
              <a:buChar char="●"/>
              <a:defRPr/>
            </a:lvl4pPr>
            <a:lvl5pPr indent="-317500" lvl="4" marL="2286000" rtl="0">
              <a:spcBef>
                <a:spcPts val="0"/>
              </a:spcBef>
              <a:spcAft>
                <a:spcPts val="0"/>
              </a:spcAft>
              <a:buClr>
                <a:schemeClr val="lt1"/>
              </a:buClr>
              <a:buSzPts val="1400"/>
              <a:buFont typeface="Karla"/>
              <a:buChar char="○"/>
              <a:defRPr/>
            </a:lvl5pPr>
            <a:lvl6pPr indent="-317500" lvl="5" marL="2743200" rtl="0">
              <a:spcBef>
                <a:spcPts val="0"/>
              </a:spcBef>
              <a:spcAft>
                <a:spcPts val="0"/>
              </a:spcAft>
              <a:buClr>
                <a:schemeClr val="lt1"/>
              </a:buClr>
              <a:buSzPts val="1400"/>
              <a:buFont typeface="Karla"/>
              <a:buChar char="■"/>
              <a:defRPr/>
            </a:lvl6pPr>
            <a:lvl7pPr indent="-317500" lvl="6" marL="3200400" rtl="0">
              <a:spcBef>
                <a:spcPts val="0"/>
              </a:spcBef>
              <a:spcAft>
                <a:spcPts val="0"/>
              </a:spcAft>
              <a:buClr>
                <a:schemeClr val="lt1"/>
              </a:buClr>
              <a:buSzPts val="1400"/>
              <a:buFont typeface="Karla"/>
              <a:buChar char="●"/>
              <a:defRPr/>
            </a:lvl7pPr>
            <a:lvl8pPr indent="-317500" lvl="7" marL="3657600" rtl="0">
              <a:spcBef>
                <a:spcPts val="0"/>
              </a:spcBef>
              <a:spcAft>
                <a:spcPts val="0"/>
              </a:spcAft>
              <a:buClr>
                <a:schemeClr val="lt1"/>
              </a:buClr>
              <a:buSzPts val="1400"/>
              <a:buFont typeface="Karla"/>
              <a:buChar char="○"/>
              <a:defRPr/>
            </a:lvl8pPr>
            <a:lvl9pPr indent="-317500" lvl="8" marL="4114800" rtl="0">
              <a:spcBef>
                <a:spcPts val="0"/>
              </a:spcBef>
              <a:spcAft>
                <a:spcPts val="0"/>
              </a:spcAft>
              <a:buClr>
                <a:schemeClr val="lt1"/>
              </a:buClr>
              <a:buSzPts val="1400"/>
              <a:buFont typeface="Karla"/>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1_1">
    <p:spTree>
      <p:nvGrpSpPr>
        <p:cNvPr id="658" name="Shape 658"/>
        <p:cNvGrpSpPr/>
        <p:nvPr/>
      </p:nvGrpSpPr>
      <p:grpSpPr>
        <a:xfrm>
          <a:off x="0" y="0"/>
          <a:ext cx="0" cy="0"/>
          <a:chOff x="0" y="0"/>
          <a:chExt cx="0" cy="0"/>
        </a:xfrm>
      </p:grpSpPr>
      <p:sp>
        <p:nvSpPr>
          <p:cNvPr id="659" name="Google Shape;659;p49"/>
          <p:cNvSpPr/>
          <p:nvPr/>
        </p:nvSpPr>
        <p:spPr>
          <a:xfrm>
            <a:off x="0" y="3083040"/>
            <a:ext cx="9144000" cy="2060480"/>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9"/>
          <p:cNvSpPr txBox="1"/>
          <p:nvPr>
            <p:ph type="title"/>
          </p:nvPr>
        </p:nvSpPr>
        <p:spPr>
          <a:xfrm>
            <a:off x="816300" y="683150"/>
            <a:ext cx="5303400" cy="10869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1" name="Google Shape;661;p49"/>
          <p:cNvSpPr txBox="1"/>
          <p:nvPr>
            <p:ph idx="1" type="body"/>
          </p:nvPr>
        </p:nvSpPr>
        <p:spPr>
          <a:xfrm>
            <a:off x="1275600" y="2096591"/>
            <a:ext cx="6592800" cy="2194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Karla"/>
              <a:buChar char="●"/>
              <a:defRPr/>
            </a:lvl1pPr>
            <a:lvl2pPr indent="-317500" lvl="1" marL="914400" rtl="0">
              <a:spcBef>
                <a:spcPts val="1600"/>
              </a:spcBef>
              <a:spcAft>
                <a:spcPts val="0"/>
              </a:spcAft>
              <a:buSzPts val="1400"/>
              <a:buFont typeface="Karla"/>
              <a:buChar char="○"/>
              <a:defRPr/>
            </a:lvl2pPr>
            <a:lvl3pPr indent="-317500" lvl="2" marL="1371600" rtl="0">
              <a:spcBef>
                <a:spcPts val="0"/>
              </a:spcBef>
              <a:spcAft>
                <a:spcPts val="0"/>
              </a:spcAft>
              <a:buSzPts val="1400"/>
              <a:buFont typeface="Karla"/>
              <a:buChar char="■"/>
              <a:defRPr/>
            </a:lvl3pPr>
            <a:lvl4pPr indent="-317500" lvl="3" marL="1828800" rtl="0">
              <a:spcBef>
                <a:spcPts val="0"/>
              </a:spcBef>
              <a:spcAft>
                <a:spcPts val="0"/>
              </a:spcAft>
              <a:buSzPts val="1400"/>
              <a:buFont typeface="Karla"/>
              <a:buChar char="●"/>
              <a:defRPr/>
            </a:lvl4pPr>
            <a:lvl5pPr indent="-317500" lvl="4" marL="2286000" rtl="0">
              <a:spcBef>
                <a:spcPts val="0"/>
              </a:spcBef>
              <a:spcAft>
                <a:spcPts val="0"/>
              </a:spcAft>
              <a:buSzPts val="1400"/>
              <a:buFont typeface="Karla"/>
              <a:buChar char="○"/>
              <a:defRPr/>
            </a:lvl5pPr>
            <a:lvl6pPr indent="-317500" lvl="5" marL="2743200" rtl="0">
              <a:spcBef>
                <a:spcPts val="0"/>
              </a:spcBef>
              <a:spcAft>
                <a:spcPts val="0"/>
              </a:spcAft>
              <a:buSzPts val="1400"/>
              <a:buFont typeface="Karla"/>
              <a:buChar char="■"/>
              <a:defRPr/>
            </a:lvl6pPr>
            <a:lvl7pPr indent="-317500" lvl="6" marL="3200400" rtl="0">
              <a:spcBef>
                <a:spcPts val="0"/>
              </a:spcBef>
              <a:spcAft>
                <a:spcPts val="0"/>
              </a:spcAft>
              <a:buSzPts val="1400"/>
              <a:buFont typeface="Karla"/>
              <a:buChar char="●"/>
              <a:defRPr/>
            </a:lvl7pPr>
            <a:lvl8pPr indent="-317500" lvl="7" marL="3657600" rtl="0">
              <a:spcBef>
                <a:spcPts val="0"/>
              </a:spcBef>
              <a:spcAft>
                <a:spcPts val="0"/>
              </a:spcAft>
              <a:buSzPts val="1400"/>
              <a:buFont typeface="Karla"/>
              <a:buChar char="○"/>
              <a:defRPr/>
            </a:lvl8pPr>
            <a:lvl9pPr indent="-317500" lvl="8" marL="4114800" rtl="0">
              <a:spcBef>
                <a:spcPts val="0"/>
              </a:spcBef>
              <a:spcAft>
                <a:spcPts val="0"/>
              </a:spcAft>
              <a:buSzPts val="1400"/>
              <a:buFont typeface="Karla"/>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TWO_COLUMNS_1_1">
    <p:spTree>
      <p:nvGrpSpPr>
        <p:cNvPr id="662" name="Shape 662"/>
        <p:cNvGrpSpPr/>
        <p:nvPr/>
      </p:nvGrpSpPr>
      <p:grpSpPr>
        <a:xfrm>
          <a:off x="0" y="0"/>
          <a:ext cx="0" cy="0"/>
          <a:chOff x="0" y="0"/>
          <a:chExt cx="0" cy="0"/>
        </a:xfrm>
      </p:grpSpPr>
      <p:sp>
        <p:nvSpPr>
          <p:cNvPr id="663" name="Google Shape;663;p50"/>
          <p:cNvSpPr/>
          <p:nvPr/>
        </p:nvSpPr>
        <p:spPr>
          <a:xfrm flipH="1">
            <a:off x="5087700" y="2180303"/>
            <a:ext cx="4056300" cy="2963100"/>
          </a:xfrm>
          <a:prstGeom prst="rtTriangle">
            <a:avLst/>
          </a:prstGeom>
          <a:gradFill>
            <a:gsLst>
              <a:gs pos="0">
                <a:schemeClr val="accent1"/>
              </a:gs>
              <a:gs pos="100000">
                <a:schemeClr val="accent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0"/>
          <p:cNvSpPr txBox="1"/>
          <p:nvPr>
            <p:ph type="title"/>
          </p:nvPr>
        </p:nvSpPr>
        <p:spPr>
          <a:xfrm>
            <a:off x="899250" y="1726250"/>
            <a:ext cx="3209400" cy="145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b="1"/>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65" name="Google Shape;665;p50"/>
          <p:cNvSpPr txBox="1"/>
          <p:nvPr>
            <p:ph idx="1" type="subTitle"/>
          </p:nvPr>
        </p:nvSpPr>
        <p:spPr>
          <a:xfrm>
            <a:off x="5009525" y="686277"/>
            <a:ext cx="3063300" cy="4023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sz="1800">
                <a:latin typeface="Orbitron"/>
                <a:ea typeface="Orbitron"/>
                <a:cs typeface="Orbitron"/>
                <a:sym typeface="Orbitron"/>
              </a:defRPr>
            </a:lvl2pPr>
            <a:lvl3pPr lvl="2" rtl="0">
              <a:spcBef>
                <a:spcPts val="0"/>
              </a:spcBef>
              <a:spcAft>
                <a:spcPts val="0"/>
              </a:spcAft>
              <a:buNone/>
              <a:defRPr sz="1800">
                <a:latin typeface="Orbitron"/>
                <a:ea typeface="Orbitron"/>
                <a:cs typeface="Orbitron"/>
                <a:sym typeface="Orbitron"/>
              </a:defRPr>
            </a:lvl3pPr>
            <a:lvl4pPr lvl="3" rtl="0">
              <a:spcBef>
                <a:spcPts val="0"/>
              </a:spcBef>
              <a:spcAft>
                <a:spcPts val="0"/>
              </a:spcAft>
              <a:buNone/>
              <a:defRPr sz="1800">
                <a:latin typeface="Orbitron"/>
                <a:ea typeface="Orbitron"/>
                <a:cs typeface="Orbitron"/>
                <a:sym typeface="Orbitron"/>
              </a:defRPr>
            </a:lvl4pPr>
            <a:lvl5pPr lvl="4" rtl="0">
              <a:spcBef>
                <a:spcPts val="0"/>
              </a:spcBef>
              <a:spcAft>
                <a:spcPts val="0"/>
              </a:spcAft>
              <a:buNone/>
              <a:defRPr sz="1800">
                <a:latin typeface="Orbitron"/>
                <a:ea typeface="Orbitron"/>
                <a:cs typeface="Orbitron"/>
                <a:sym typeface="Orbitron"/>
              </a:defRPr>
            </a:lvl5pPr>
            <a:lvl6pPr lvl="5" rtl="0">
              <a:spcBef>
                <a:spcPts val="0"/>
              </a:spcBef>
              <a:spcAft>
                <a:spcPts val="0"/>
              </a:spcAft>
              <a:buNone/>
              <a:defRPr sz="1800">
                <a:latin typeface="Orbitron"/>
                <a:ea typeface="Orbitron"/>
                <a:cs typeface="Orbitron"/>
                <a:sym typeface="Orbitron"/>
              </a:defRPr>
            </a:lvl6pPr>
            <a:lvl7pPr lvl="6" rtl="0">
              <a:spcBef>
                <a:spcPts val="0"/>
              </a:spcBef>
              <a:spcAft>
                <a:spcPts val="0"/>
              </a:spcAft>
              <a:buNone/>
              <a:defRPr sz="1800">
                <a:latin typeface="Orbitron"/>
                <a:ea typeface="Orbitron"/>
                <a:cs typeface="Orbitron"/>
                <a:sym typeface="Orbitron"/>
              </a:defRPr>
            </a:lvl7pPr>
            <a:lvl8pPr lvl="7" rtl="0">
              <a:spcBef>
                <a:spcPts val="0"/>
              </a:spcBef>
              <a:spcAft>
                <a:spcPts val="0"/>
              </a:spcAft>
              <a:buNone/>
              <a:defRPr sz="1800">
                <a:latin typeface="Orbitron"/>
                <a:ea typeface="Orbitron"/>
                <a:cs typeface="Orbitron"/>
                <a:sym typeface="Orbitron"/>
              </a:defRPr>
            </a:lvl8pPr>
            <a:lvl9pPr lvl="8" rtl="0">
              <a:spcBef>
                <a:spcPts val="0"/>
              </a:spcBef>
              <a:spcAft>
                <a:spcPts val="0"/>
              </a:spcAft>
              <a:buNone/>
              <a:defRPr sz="1800">
                <a:latin typeface="Orbitron"/>
                <a:ea typeface="Orbitron"/>
                <a:cs typeface="Orbitron"/>
                <a:sym typeface="Orbitron"/>
              </a:defRPr>
            </a:lvl9pPr>
          </a:lstStyle>
          <a:p/>
        </p:txBody>
      </p:sp>
      <p:sp>
        <p:nvSpPr>
          <p:cNvPr id="666" name="Google Shape;666;p50"/>
          <p:cNvSpPr txBox="1"/>
          <p:nvPr>
            <p:ph idx="2" type="subTitle"/>
          </p:nvPr>
        </p:nvSpPr>
        <p:spPr>
          <a:xfrm>
            <a:off x="5009525" y="988246"/>
            <a:ext cx="3063300" cy="7404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667" name="Google Shape;667;p50"/>
          <p:cNvSpPr txBox="1"/>
          <p:nvPr>
            <p:ph idx="3" type="subTitle"/>
          </p:nvPr>
        </p:nvSpPr>
        <p:spPr>
          <a:xfrm>
            <a:off x="5009525" y="2130320"/>
            <a:ext cx="3063300" cy="4023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sz="1800">
                <a:latin typeface="Orbitron"/>
                <a:ea typeface="Orbitron"/>
                <a:cs typeface="Orbitron"/>
                <a:sym typeface="Orbitron"/>
              </a:defRPr>
            </a:lvl2pPr>
            <a:lvl3pPr lvl="2" rtl="0">
              <a:spcBef>
                <a:spcPts val="0"/>
              </a:spcBef>
              <a:spcAft>
                <a:spcPts val="0"/>
              </a:spcAft>
              <a:buNone/>
              <a:defRPr sz="1800">
                <a:latin typeface="Orbitron"/>
                <a:ea typeface="Orbitron"/>
                <a:cs typeface="Orbitron"/>
                <a:sym typeface="Orbitron"/>
              </a:defRPr>
            </a:lvl3pPr>
            <a:lvl4pPr lvl="3" rtl="0">
              <a:spcBef>
                <a:spcPts val="0"/>
              </a:spcBef>
              <a:spcAft>
                <a:spcPts val="0"/>
              </a:spcAft>
              <a:buNone/>
              <a:defRPr sz="1800">
                <a:latin typeface="Orbitron"/>
                <a:ea typeface="Orbitron"/>
                <a:cs typeface="Orbitron"/>
                <a:sym typeface="Orbitron"/>
              </a:defRPr>
            </a:lvl4pPr>
            <a:lvl5pPr lvl="4" rtl="0">
              <a:spcBef>
                <a:spcPts val="0"/>
              </a:spcBef>
              <a:spcAft>
                <a:spcPts val="0"/>
              </a:spcAft>
              <a:buNone/>
              <a:defRPr sz="1800">
                <a:latin typeface="Orbitron"/>
                <a:ea typeface="Orbitron"/>
                <a:cs typeface="Orbitron"/>
                <a:sym typeface="Orbitron"/>
              </a:defRPr>
            </a:lvl5pPr>
            <a:lvl6pPr lvl="5" rtl="0">
              <a:spcBef>
                <a:spcPts val="0"/>
              </a:spcBef>
              <a:spcAft>
                <a:spcPts val="0"/>
              </a:spcAft>
              <a:buNone/>
              <a:defRPr sz="1800">
                <a:latin typeface="Orbitron"/>
                <a:ea typeface="Orbitron"/>
                <a:cs typeface="Orbitron"/>
                <a:sym typeface="Orbitron"/>
              </a:defRPr>
            </a:lvl6pPr>
            <a:lvl7pPr lvl="6" rtl="0">
              <a:spcBef>
                <a:spcPts val="0"/>
              </a:spcBef>
              <a:spcAft>
                <a:spcPts val="0"/>
              </a:spcAft>
              <a:buNone/>
              <a:defRPr sz="1800">
                <a:latin typeface="Orbitron"/>
                <a:ea typeface="Orbitron"/>
                <a:cs typeface="Orbitron"/>
                <a:sym typeface="Orbitron"/>
              </a:defRPr>
            </a:lvl7pPr>
            <a:lvl8pPr lvl="7" rtl="0">
              <a:spcBef>
                <a:spcPts val="0"/>
              </a:spcBef>
              <a:spcAft>
                <a:spcPts val="0"/>
              </a:spcAft>
              <a:buNone/>
              <a:defRPr sz="1800">
                <a:latin typeface="Orbitron"/>
                <a:ea typeface="Orbitron"/>
                <a:cs typeface="Orbitron"/>
                <a:sym typeface="Orbitron"/>
              </a:defRPr>
            </a:lvl8pPr>
            <a:lvl9pPr lvl="8" rtl="0">
              <a:spcBef>
                <a:spcPts val="0"/>
              </a:spcBef>
              <a:spcAft>
                <a:spcPts val="0"/>
              </a:spcAft>
              <a:buNone/>
              <a:defRPr sz="1800">
                <a:latin typeface="Orbitron"/>
                <a:ea typeface="Orbitron"/>
                <a:cs typeface="Orbitron"/>
                <a:sym typeface="Orbitron"/>
              </a:defRPr>
            </a:lvl9pPr>
          </a:lstStyle>
          <a:p/>
        </p:txBody>
      </p:sp>
      <p:sp>
        <p:nvSpPr>
          <p:cNvPr id="668" name="Google Shape;668;p50"/>
          <p:cNvSpPr txBox="1"/>
          <p:nvPr>
            <p:ph idx="4" type="subTitle"/>
          </p:nvPr>
        </p:nvSpPr>
        <p:spPr>
          <a:xfrm>
            <a:off x="5009525" y="2436345"/>
            <a:ext cx="3063300" cy="6585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669" name="Google Shape;669;p50"/>
          <p:cNvSpPr txBox="1"/>
          <p:nvPr>
            <p:ph idx="5" type="subTitle"/>
          </p:nvPr>
        </p:nvSpPr>
        <p:spPr>
          <a:xfrm>
            <a:off x="5009525" y="3558582"/>
            <a:ext cx="3063300" cy="4023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sz="1800">
                <a:latin typeface="Orbitron"/>
                <a:ea typeface="Orbitron"/>
                <a:cs typeface="Orbitron"/>
                <a:sym typeface="Orbitron"/>
              </a:defRPr>
            </a:lvl2pPr>
            <a:lvl3pPr lvl="2" rtl="0">
              <a:spcBef>
                <a:spcPts val="0"/>
              </a:spcBef>
              <a:spcAft>
                <a:spcPts val="0"/>
              </a:spcAft>
              <a:buNone/>
              <a:defRPr sz="1800">
                <a:latin typeface="Orbitron"/>
                <a:ea typeface="Orbitron"/>
                <a:cs typeface="Orbitron"/>
                <a:sym typeface="Orbitron"/>
              </a:defRPr>
            </a:lvl3pPr>
            <a:lvl4pPr lvl="3" rtl="0">
              <a:spcBef>
                <a:spcPts val="0"/>
              </a:spcBef>
              <a:spcAft>
                <a:spcPts val="0"/>
              </a:spcAft>
              <a:buNone/>
              <a:defRPr sz="1800">
                <a:latin typeface="Orbitron"/>
                <a:ea typeface="Orbitron"/>
                <a:cs typeface="Orbitron"/>
                <a:sym typeface="Orbitron"/>
              </a:defRPr>
            </a:lvl4pPr>
            <a:lvl5pPr lvl="4" rtl="0">
              <a:spcBef>
                <a:spcPts val="0"/>
              </a:spcBef>
              <a:spcAft>
                <a:spcPts val="0"/>
              </a:spcAft>
              <a:buNone/>
              <a:defRPr sz="1800">
                <a:latin typeface="Orbitron"/>
                <a:ea typeface="Orbitron"/>
                <a:cs typeface="Orbitron"/>
                <a:sym typeface="Orbitron"/>
              </a:defRPr>
            </a:lvl5pPr>
            <a:lvl6pPr lvl="5" rtl="0">
              <a:spcBef>
                <a:spcPts val="0"/>
              </a:spcBef>
              <a:spcAft>
                <a:spcPts val="0"/>
              </a:spcAft>
              <a:buNone/>
              <a:defRPr sz="1800">
                <a:latin typeface="Orbitron"/>
                <a:ea typeface="Orbitron"/>
                <a:cs typeface="Orbitron"/>
                <a:sym typeface="Orbitron"/>
              </a:defRPr>
            </a:lvl6pPr>
            <a:lvl7pPr lvl="6" rtl="0">
              <a:spcBef>
                <a:spcPts val="0"/>
              </a:spcBef>
              <a:spcAft>
                <a:spcPts val="0"/>
              </a:spcAft>
              <a:buNone/>
              <a:defRPr sz="1800">
                <a:latin typeface="Orbitron"/>
                <a:ea typeface="Orbitron"/>
                <a:cs typeface="Orbitron"/>
                <a:sym typeface="Orbitron"/>
              </a:defRPr>
            </a:lvl7pPr>
            <a:lvl8pPr lvl="7" rtl="0">
              <a:spcBef>
                <a:spcPts val="0"/>
              </a:spcBef>
              <a:spcAft>
                <a:spcPts val="0"/>
              </a:spcAft>
              <a:buNone/>
              <a:defRPr sz="1800">
                <a:latin typeface="Orbitron"/>
                <a:ea typeface="Orbitron"/>
                <a:cs typeface="Orbitron"/>
                <a:sym typeface="Orbitron"/>
              </a:defRPr>
            </a:lvl8pPr>
            <a:lvl9pPr lvl="8" rtl="0">
              <a:spcBef>
                <a:spcPts val="0"/>
              </a:spcBef>
              <a:spcAft>
                <a:spcPts val="0"/>
              </a:spcAft>
              <a:buNone/>
              <a:defRPr sz="1800">
                <a:latin typeface="Orbitron"/>
                <a:ea typeface="Orbitron"/>
                <a:cs typeface="Orbitron"/>
                <a:sym typeface="Orbitron"/>
              </a:defRPr>
            </a:lvl9pPr>
          </a:lstStyle>
          <a:p/>
        </p:txBody>
      </p:sp>
      <p:sp>
        <p:nvSpPr>
          <p:cNvPr id="670" name="Google Shape;670;p50"/>
          <p:cNvSpPr txBox="1"/>
          <p:nvPr>
            <p:ph idx="6" type="subTitle"/>
          </p:nvPr>
        </p:nvSpPr>
        <p:spPr>
          <a:xfrm>
            <a:off x="5009525" y="3871620"/>
            <a:ext cx="3063300" cy="6585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TITLE_AND_TWO_COLUMNS_1_1_1">
    <p:spTree>
      <p:nvGrpSpPr>
        <p:cNvPr id="671" name="Shape 671"/>
        <p:cNvGrpSpPr/>
        <p:nvPr/>
      </p:nvGrpSpPr>
      <p:grpSpPr>
        <a:xfrm>
          <a:off x="0" y="0"/>
          <a:ext cx="0" cy="0"/>
          <a:chOff x="0" y="0"/>
          <a:chExt cx="0" cy="0"/>
        </a:xfrm>
      </p:grpSpPr>
      <p:sp>
        <p:nvSpPr>
          <p:cNvPr id="672" name="Google Shape;672;p51"/>
          <p:cNvSpPr/>
          <p:nvPr/>
        </p:nvSpPr>
        <p:spPr>
          <a:xfrm>
            <a:off x="0" y="3083040"/>
            <a:ext cx="9144000" cy="2060480"/>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1"/>
          <p:cNvSpPr txBox="1"/>
          <p:nvPr>
            <p:ph idx="1" type="subTitle"/>
          </p:nvPr>
        </p:nvSpPr>
        <p:spPr>
          <a:xfrm>
            <a:off x="713100" y="2853263"/>
            <a:ext cx="2404800" cy="4023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1800">
                <a:latin typeface="Orbitron"/>
                <a:ea typeface="Orbitron"/>
                <a:cs typeface="Orbitron"/>
                <a:sym typeface="Orbitron"/>
              </a:defRPr>
            </a:lvl1pPr>
            <a:lvl2pPr lvl="1" rtl="0" algn="ctr">
              <a:spcBef>
                <a:spcPts val="0"/>
              </a:spcBef>
              <a:spcAft>
                <a:spcPts val="0"/>
              </a:spcAft>
              <a:buNone/>
              <a:defRPr sz="1800">
                <a:latin typeface="Orbitron"/>
                <a:ea typeface="Orbitron"/>
                <a:cs typeface="Orbitron"/>
                <a:sym typeface="Orbitron"/>
              </a:defRPr>
            </a:lvl2pPr>
            <a:lvl3pPr lvl="2" rtl="0" algn="ctr">
              <a:spcBef>
                <a:spcPts val="0"/>
              </a:spcBef>
              <a:spcAft>
                <a:spcPts val="0"/>
              </a:spcAft>
              <a:buNone/>
              <a:defRPr sz="1800">
                <a:latin typeface="Orbitron"/>
                <a:ea typeface="Orbitron"/>
                <a:cs typeface="Orbitron"/>
                <a:sym typeface="Orbitron"/>
              </a:defRPr>
            </a:lvl3pPr>
            <a:lvl4pPr lvl="3" rtl="0" algn="ctr">
              <a:spcBef>
                <a:spcPts val="0"/>
              </a:spcBef>
              <a:spcAft>
                <a:spcPts val="0"/>
              </a:spcAft>
              <a:buNone/>
              <a:defRPr sz="1800">
                <a:latin typeface="Orbitron"/>
                <a:ea typeface="Orbitron"/>
                <a:cs typeface="Orbitron"/>
                <a:sym typeface="Orbitron"/>
              </a:defRPr>
            </a:lvl4pPr>
            <a:lvl5pPr lvl="4" rtl="0" algn="ctr">
              <a:spcBef>
                <a:spcPts val="0"/>
              </a:spcBef>
              <a:spcAft>
                <a:spcPts val="0"/>
              </a:spcAft>
              <a:buNone/>
              <a:defRPr sz="1800">
                <a:latin typeface="Orbitron"/>
                <a:ea typeface="Orbitron"/>
                <a:cs typeface="Orbitron"/>
                <a:sym typeface="Orbitron"/>
              </a:defRPr>
            </a:lvl5pPr>
            <a:lvl6pPr lvl="5" rtl="0" algn="ctr">
              <a:spcBef>
                <a:spcPts val="0"/>
              </a:spcBef>
              <a:spcAft>
                <a:spcPts val="0"/>
              </a:spcAft>
              <a:buNone/>
              <a:defRPr sz="1800">
                <a:latin typeface="Orbitron"/>
                <a:ea typeface="Orbitron"/>
                <a:cs typeface="Orbitron"/>
                <a:sym typeface="Orbitron"/>
              </a:defRPr>
            </a:lvl6pPr>
            <a:lvl7pPr lvl="6" rtl="0" algn="ctr">
              <a:spcBef>
                <a:spcPts val="0"/>
              </a:spcBef>
              <a:spcAft>
                <a:spcPts val="0"/>
              </a:spcAft>
              <a:buNone/>
              <a:defRPr sz="1800">
                <a:latin typeface="Orbitron"/>
                <a:ea typeface="Orbitron"/>
                <a:cs typeface="Orbitron"/>
                <a:sym typeface="Orbitron"/>
              </a:defRPr>
            </a:lvl7pPr>
            <a:lvl8pPr lvl="7" rtl="0" algn="ctr">
              <a:spcBef>
                <a:spcPts val="0"/>
              </a:spcBef>
              <a:spcAft>
                <a:spcPts val="0"/>
              </a:spcAft>
              <a:buNone/>
              <a:defRPr sz="1800">
                <a:latin typeface="Orbitron"/>
                <a:ea typeface="Orbitron"/>
                <a:cs typeface="Orbitron"/>
                <a:sym typeface="Orbitron"/>
              </a:defRPr>
            </a:lvl8pPr>
            <a:lvl9pPr lvl="8" rtl="0" algn="ctr">
              <a:spcBef>
                <a:spcPts val="0"/>
              </a:spcBef>
              <a:spcAft>
                <a:spcPts val="0"/>
              </a:spcAft>
              <a:buNone/>
              <a:defRPr sz="1800">
                <a:latin typeface="Orbitron"/>
                <a:ea typeface="Orbitron"/>
                <a:cs typeface="Orbitron"/>
                <a:sym typeface="Orbitron"/>
              </a:defRPr>
            </a:lvl9pPr>
          </a:lstStyle>
          <a:p/>
        </p:txBody>
      </p:sp>
      <p:sp>
        <p:nvSpPr>
          <p:cNvPr id="674" name="Google Shape;674;p51"/>
          <p:cNvSpPr txBox="1"/>
          <p:nvPr>
            <p:ph idx="2" type="subTitle"/>
          </p:nvPr>
        </p:nvSpPr>
        <p:spPr>
          <a:xfrm>
            <a:off x="713100" y="3147472"/>
            <a:ext cx="2404800" cy="877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b="1"/>
            </a:lvl2pPr>
            <a:lvl3pPr lvl="2" rtl="0" algn="ctr">
              <a:spcBef>
                <a:spcPts val="0"/>
              </a:spcBef>
              <a:spcAft>
                <a:spcPts val="0"/>
              </a:spcAft>
              <a:buNone/>
              <a:defRPr b="1"/>
            </a:lvl3pPr>
            <a:lvl4pPr lvl="3" rtl="0" algn="ctr">
              <a:spcBef>
                <a:spcPts val="0"/>
              </a:spcBef>
              <a:spcAft>
                <a:spcPts val="0"/>
              </a:spcAft>
              <a:buNone/>
              <a:defRPr b="1"/>
            </a:lvl4pPr>
            <a:lvl5pPr lvl="4" rtl="0" algn="ctr">
              <a:spcBef>
                <a:spcPts val="0"/>
              </a:spcBef>
              <a:spcAft>
                <a:spcPts val="0"/>
              </a:spcAft>
              <a:buNone/>
              <a:defRPr b="1"/>
            </a:lvl5pPr>
            <a:lvl6pPr lvl="5" rtl="0" algn="ctr">
              <a:spcBef>
                <a:spcPts val="0"/>
              </a:spcBef>
              <a:spcAft>
                <a:spcPts val="0"/>
              </a:spcAft>
              <a:buNone/>
              <a:defRPr b="1"/>
            </a:lvl6pPr>
            <a:lvl7pPr lvl="6" rtl="0" algn="ctr">
              <a:spcBef>
                <a:spcPts val="0"/>
              </a:spcBef>
              <a:spcAft>
                <a:spcPts val="0"/>
              </a:spcAft>
              <a:buNone/>
              <a:defRPr b="1"/>
            </a:lvl7pPr>
            <a:lvl8pPr lvl="7" rtl="0" algn="ctr">
              <a:spcBef>
                <a:spcPts val="0"/>
              </a:spcBef>
              <a:spcAft>
                <a:spcPts val="0"/>
              </a:spcAft>
              <a:buNone/>
              <a:defRPr b="1"/>
            </a:lvl8pPr>
            <a:lvl9pPr lvl="8" rtl="0" algn="ctr">
              <a:spcBef>
                <a:spcPts val="0"/>
              </a:spcBef>
              <a:spcAft>
                <a:spcPts val="0"/>
              </a:spcAft>
              <a:buNone/>
              <a:defRPr b="1"/>
            </a:lvl9pPr>
          </a:lstStyle>
          <a:p/>
        </p:txBody>
      </p:sp>
      <p:sp>
        <p:nvSpPr>
          <p:cNvPr id="675" name="Google Shape;675;p51"/>
          <p:cNvSpPr txBox="1"/>
          <p:nvPr>
            <p:ph idx="3" type="subTitle"/>
          </p:nvPr>
        </p:nvSpPr>
        <p:spPr>
          <a:xfrm>
            <a:off x="3369600" y="2853263"/>
            <a:ext cx="2404800" cy="4023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1800">
                <a:latin typeface="Orbitron"/>
                <a:ea typeface="Orbitron"/>
                <a:cs typeface="Orbitron"/>
                <a:sym typeface="Orbitron"/>
              </a:defRPr>
            </a:lvl1pPr>
            <a:lvl2pPr lvl="1" rtl="0" algn="ctr">
              <a:spcBef>
                <a:spcPts val="0"/>
              </a:spcBef>
              <a:spcAft>
                <a:spcPts val="0"/>
              </a:spcAft>
              <a:buNone/>
              <a:defRPr sz="1800">
                <a:latin typeface="Orbitron"/>
                <a:ea typeface="Orbitron"/>
                <a:cs typeface="Orbitron"/>
                <a:sym typeface="Orbitron"/>
              </a:defRPr>
            </a:lvl2pPr>
            <a:lvl3pPr lvl="2" rtl="0" algn="ctr">
              <a:spcBef>
                <a:spcPts val="0"/>
              </a:spcBef>
              <a:spcAft>
                <a:spcPts val="0"/>
              </a:spcAft>
              <a:buNone/>
              <a:defRPr sz="1800">
                <a:latin typeface="Orbitron"/>
                <a:ea typeface="Orbitron"/>
                <a:cs typeface="Orbitron"/>
                <a:sym typeface="Orbitron"/>
              </a:defRPr>
            </a:lvl3pPr>
            <a:lvl4pPr lvl="3" rtl="0" algn="ctr">
              <a:spcBef>
                <a:spcPts val="0"/>
              </a:spcBef>
              <a:spcAft>
                <a:spcPts val="0"/>
              </a:spcAft>
              <a:buNone/>
              <a:defRPr sz="1800">
                <a:latin typeface="Orbitron"/>
                <a:ea typeface="Orbitron"/>
                <a:cs typeface="Orbitron"/>
                <a:sym typeface="Orbitron"/>
              </a:defRPr>
            </a:lvl4pPr>
            <a:lvl5pPr lvl="4" rtl="0" algn="ctr">
              <a:spcBef>
                <a:spcPts val="0"/>
              </a:spcBef>
              <a:spcAft>
                <a:spcPts val="0"/>
              </a:spcAft>
              <a:buNone/>
              <a:defRPr sz="1800">
                <a:latin typeface="Orbitron"/>
                <a:ea typeface="Orbitron"/>
                <a:cs typeface="Orbitron"/>
                <a:sym typeface="Orbitron"/>
              </a:defRPr>
            </a:lvl5pPr>
            <a:lvl6pPr lvl="5" rtl="0" algn="ctr">
              <a:spcBef>
                <a:spcPts val="0"/>
              </a:spcBef>
              <a:spcAft>
                <a:spcPts val="0"/>
              </a:spcAft>
              <a:buNone/>
              <a:defRPr sz="1800">
                <a:latin typeface="Orbitron"/>
                <a:ea typeface="Orbitron"/>
                <a:cs typeface="Orbitron"/>
                <a:sym typeface="Orbitron"/>
              </a:defRPr>
            </a:lvl6pPr>
            <a:lvl7pPr lvl="6" rtl="0" algn="ctr">
              <a:spcBef>
                <a:spcPts val="0"/>
              </a:spcBef>
              <a:spcAft>
                <a:spcPts val="0"/>
              </a:spcAft>
              <a:buNone/>
              <a:defRPr sz="1800">
                <a:latin typeface="Orbitron"/>
                <a:ea typeface="Orbitron"/>
                <a:cs typeface="Orbitron"/>
                <a:sym typeface="Orbitron"/>
              </a:defRPr>
            </a:lvl7pPr>
            <a:lvl8pPr lvl="7" rtl="0" algn="ctr">
              <a:spcBef>
                <a:spcPts val="0"/>
              </a:spcBef>
              <a:spcAft>
                <a:spcPts val="0"/>
              </a:spcAft>
              <a:buNone/>
              <a:defRPr sz="1800">
                <a:latin typeface="Orbitron"/>
                <a:ea typeface="Orbitron"/>
                <a:cs typeface="Orbitron"/>
                <a:sym typeface="Orbitron"/>
              </a:defRPr>
            </a:lvl8pPr>
            <a:lvl9pPr lvl="8" rtl="0" algn="ctr">
              <a:spcBef>
                <a:spcPts val="0"/>
              </a:spcBef>
              <a:spcAft>
                <a:spcPts val="0"/>
              </a:spcAft>
              <a:buNone/>
              <a:defRPr sz="1800">
                <a:latin typeface="Orbitron"/>
                <a:ea typeface="Orbitron"/>
                <a:cs typeface="Orbitron"/>
                <a:sym typeface="Orbitron"/>
              </a:defRPr>
            </a:lvl9pPr>
          </a:lstStyle>
          <a:p/>
        </p:txBody>
      </p:sp>
      <p:sp>
        <p:nvSpPr>
          <p:cNvPr id="676" name="Google Shape;676;p51"/>
          <p:cNvSpPr txBox="1"/>
          <p:nvPr>
            <p:ph idx="4" type="subTitle"/>
          </p:nvPr>
        </p:nvSpPr>
        <p:spPr>
          <a:xfrm>
            <a:off x="3369600" y="3147472"/>
            <a:ext cx="2404800" cy="877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b="1"/>
            </a:lvl2pPr>
            <a:lvl3pPr lvl="2" rtl="0" algn="ctr">
              <a:spcBef>
                <a:spcPts val="0"/>
              </a:spcBef>
              <a:spcAft>
                <a:spcPts val="0"/>
              </a:spcAft>
              <a:buNone/>
              <a:defRPr b="1"/>
            </a:lvl3pPr>
            <a:lvl4pPr lvl="3" rtl="0" algn="ctr">
              <a:spcBef>
                <a:spcPts val="0"/>
              </a:spcBef>
              <a:spcAft>
                <a:spcPts val="0"/>
              </a:spcAft>
              <a:buNone/>
              <a:defRPr b="1"/>
            </a:lvl4pPr>
            <a:lvl5pPr lvl="4" rtl="0" algn="ctr">
              <a:spcBef>
                <a:spcPts val="0"/>
              </a:spcBef>
              <a:spcAft>
                <a:spcPts val="0"/>
              </a:spcAft>
              <a:buNone/>
              <a:defRPr b="1"/>
            </a:lvl5pPr>
            <a:lvl6pPr lvl="5" rtl="0" algn="ctr">
              <a:spcBef>
                <a:spcPts val="0"/>
              </a:spcBef>
              <a:spcAft>
                <a:spcPts val="0"/>
              </a:spcAft>
              <a:buNone/>
              <a:defRPr b="1"/>
            </a:lvl6pPr>
            <a:lvl7pPr lvl="6" rtl="0" algn="ctr">
              <a:spcBef>
                <a:spcPts val="0"/>
              </a:spcBef>
              <a:spcAft>
                <a:spcPts val="0"/>
              </a:spcAft>
              <a:buNone/>
              <a:defRPr b="1"/>
            </a:lvl7pPr>
            <a:lvl8pPr lvl="7" rtl="0" algn="ctr">
              <a:spcBef>
                <a:spcPts val="0"/>
              </a:spcBef>
              <a:spcAft>
                <a:spcPts val="0"/>
              </a:spcAft>
              <a:buNone/>
              <a:defRPr b="1"/>
            </a:lvl8pPr>
            <a:lvl9pPr lvl="8" rtl="0" algn="ctr">
              <a:spcBef>
                <a:spcPts val="0"/>
              </a:spcBef>
              <a:spcAft>
                <a:spcPts val="0"/>
              </a:spcAft>
              <a:buNone/>
              <a:defRPr b="1"/>
            </a:lvl9pPr>
          </a:lstStyle>
          <a:p/>
        </p:txBody>
      </p:sp>
      <p:sp>
        <p:nvSpPr>
          <p:cNvPr id="677" name="Google Shape;677;p51"/>
          <p:cNvSpPr txBox="1"/>
          <p:nvPr>
            <p:ph idx="5" type="subTitle"/>
          </p:nvPr>
        </p:nvSpPr>
        <p:spPr>
          <a:xfrm>
            <a:off x="6026100" y="2853263"/>
            <a:ext cx="2404800" cy="4023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1800">
                <a:latin typeface="Orbitron"/>
                <a:ea typeface="Orbitron"/>
                <a:cs typeface="Orbitron"/>
                <a:sym typeface="Orbitron"/>
              </a:defRPr>
            </a:lvl1pPr>
            <a:lvl2pPr lvl="1" rtl="0" algn="ctr">
              <a:spcBef>
                <a:spcPts val="0"/>
              </a:spcBef>
              <a:spcAft>
                <a:spcPts val="0"/>
              </a:spcAft>
              <a:buNone/>
              <a:defRPr sz="1800">
                <a:latin typeface="Orbitron"/>
                <a:ea typeface="Orbitron"/>
                <a:cs typeface="Orbitron"/>
                <a:sym typeface="Orbitron"/>
              </a:defRPr>
            </a:lvl2pPr>
            <a:lvl3pPr lvl="2" rtl="0" algn="ctr">
              <a:spcBef>
                <a:spcPts val="0"/>
              </a:spcBef>
              <a:spcAft>
                <a:spcPts val="0"/>
              </a:spcAft>
              <a:buNone/>
              <a:defRPr sz="1800">
                <a:latin typeface="Orbitron"/>
                <a:ea typeface="Orbitron"/>
                <a:cs typeface="Orbitron"/>
                <a:sym typeface="Orbitron"/>
              </a:defRPr>
            </a:lvl3pPr>
            <a:lvl4pPr lvl="3" rtl="0" algn="ctr">
              <a:spcBef>
                <a:spcPts val="0"/>
              </a:spcBef>
              <a:spcAft>
                <a:spcPts val="0"/>
              </a:spcAft>
              <a:buNone/>
              <a:defRPr sz="1800">
                <a:latin typeface="Orbitron"/>
                <a:ea typeface="Orbitron"/>
                <a:cs typeface="Orbitron"/>
                <a:sym typeface="Orbitron"/>
              </a:defRPr>
            </a:lvl4pPr>
            <a:lvl5pPr lvl="4" rtl="0" algn="ctr">
              <a:spcBef>
                <a:spcPts val="0"/>
              </a:spcBef>
              <a:spcAft>
                <a:spcPts val="0"/>
              </a:spcAft>
              <a:buNone/>
              <a:defRPr sz="1800">
                <a:latin typeface="Orbitron"/>
                <a:ea typeface="Orbitron"/>
                <a:cs typeface="Orbitron"/>
                <a:sym typeface="Orbitron"/>
              </a:defRPr>
            </a:lvl5pPr>
            <a:lvl6pPr lvl="5" rtl="0" algn="ctr">
              <a:spcBef>
                <a:spcPts val="0"/>
              </a:spcBef>
              <a:spcAft>
                <a:spcPts val="0"/>
              </a:spcAft>
              <a:buNone/>
              <a:defRPr sz="1800">
                <a:latin typeface="Orbitron"/>
                <a:ea typeface="Orbitron"/>
                <a:cs typeface="Orbitron"/>
                <a:sym typeface="Orbitron"/>
              </a:defRPr>
            </a:lvl6pPr>
            <a:lvl7pPr lvl="6" rtl="0" algn="ctr">
              <a:spcBef>
                <a:spcPts val="0"/>
              </a:spcBef>
              <a:spcAft>
                <a:spcPts val="0"/>
              </a:spcAft>
              <a:buNone/>
              <a:defRPr sz="1800">
                <a:latin typeface="Orbitron"/>
                <a:ea typeface="Orbitron"/>
                <a:cs typeface="Orbitron"/>
                <a:sym typeface="Orbitron"/>
              </a:defRPr>
            </a:lvl7pPr>
            <a:lvl8pPr lvl="7" rtl="0" algn="ctr">
              <a:spcBef>
                <a:spcPts val="0"/>
              </a:spcBef>
              <a:spcAft>
                <a:spcPts val="0"/>
              </a:spcAft>
              <a:buNone/>
              <a:defRPr sz="1800">
                <a:latin typeface="Orbitron"/>
                <a:ea typeface="Orbitron"/>
                <a:cs typeface="Orbitron"/>
                <a:sym typeface="Orbitron"/>
              </a:defRPr>
            </a:lvl8pPr>
            <a:lvl9pPr lvl="8" rtl="0" algn="ctr">
              <a:spcBef>
                <a:spcPts val="0"/>
              </a:spcBef>
              <a:spcAft>
                <a:spcPts val="0"/>
              </a:spcAft>
              <a:buNone/>
              <a:defRPr sz="1800">
                <a:latin typeface="Orbitron"/>
                <a:ea typeface="Orbitron"/>
                <a:cs typeface="Orbitron"/>
                <a:sym typeface="Orbitron"/>
              </a:defRPr>
            </a:lvl9pPr>
          </a:lstStyle>
          <a:p/>
        </p:txBody>
      </p:sp>
      <p:sp>
        <p:nvSpPr>
          <p:cNvPr id="678" name="Google Shape;678;p51"/>
          <p:cNvSpPr txBox="1"/>
          <p:nvPr>
            <p:ph idx="6" type="subTitle"/>
          </p:nvPr>
        </p:nvSpPr>
        <p:spPr>
          <a:xfrm>
            <a:off x="6026100" y="3147472"/>
            <a:ext cx="2404800" cy="877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b="1"/>
            </a:lvl2pPr>
            <a:lvl3pPr lvl="2" rtl="0" algn="ctr">
              <a:spcBef>
                <a:spcPts val="0"/>
              </a:spcBef>
              <a:spcAft>
                <a:spcPts val="0"/>
              </a:spcAft>
              <a:buNone/>
              <a:defRPr b="1"/>
            </a:lvl3pPr>
            <a:lvl4pPr lvl="3" rtl="0" algn="ctr">
              <a:spcBef>
                <a:spcPts val="0"/>
              </a:spcBef>
              <a:spcAft>
                <a:spcPts val="0"/>
              </a:spcAft>
              <a:buNone/>
              <a:defRPr b="1"/>
            </a:lvl4pPr>
            <a:lvl5pPr lvl="4" rtl="0" algn="ctr">
              <a:spcBef>
                <a:spcPts val="0"/>
              </a:spcBef>
              <a:spcAft>
                <a:spcPts val="0"/>
              </a:spcAft>
              <a:buNone/>
              <a:defRPr b="1"/>
            </a:lvl5pPr>
            <a:lvl6pPr lvl="5" rtl="0" algn="ctr">
              <a:spcBef>
                <a:spcPts val="0"/>
              </a:spcBef>
              <a:spcAft>
                <a:spcPts val="0"/>
              </a:spcAft>
              <a:buNone/>
              <a:defRPr b="1"/>
            </a:lvl6pPr>
            <a:lvl7pPr lvl="6" rtl="0" algn="ctr">
              <a:spcBef>
                <a:spcPts val="0"/>
              </a:spcBef>
              <a:spcAft>
                <a:spcPts val="0"/>
              </a:spcAft>
              <a:buNone/>
              <a:defRPr b="1"/>
            </a:lvl7pPr>
            <a:lvl8pPr lvl="7" rtl="0" algn="ctr">
              <a:spcBef>
                <a:spcPts val="0"/>
              </a:spcBef>
              <a:spcAft>
                <a:spcPts val="0"/>
              </a:spcAft>
              <a:buNone/>
              <a:defRPr b="1"/>
            </a:lvl8pPr>
            <a:lvl9pPr lvl="8" rtl="0" algn="ctr">
              <a:spcBef>
                <a:spcPts val="0"/>
              </a:spcBef>
              <a:spcAft>
                <a:spcPts val="0"/>
              </a:spcAft>
              <a:buNone/>
              <a:defRPr b="1"/>
            </a:lvl9pPr>
          </a:lstStyle>
          <a:p/>
        </p:txBody>
      </p:sp>
      <p:sp>
        <p:nvSpPr>
          <p:cNvPr id="679" name="Google Shape;679;p51"/>
          <p:cNvSpPr txBox="1"/>
          <p:nvPr>
            <p:ph hasCustomPrompt="1" type="title"/>
          </p:nvPr>
        </p:nvSpPr>
        <p:spPr>
          <a:xfrm>
            <a:off x="1532550" y="2088575"/>
            <a:ext cx="7659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680" name="Google Shape;680;p51"/>
          <p:cNvSpPr txBox="1"/>
          <p:nvPr>
            <p:ph hasCustomPrompt="1" idx="7" type="title"/>
          </p:nvPr>
        </p:nvSpPr>
        <p:spPr>
          <a:xfrm>
            <a:off x="4189000" y="2088575"/>
            <a:ext cx="7659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681" name="Google Shape;681;p51"/>
          <p:cNvSpPr txBox="1"/>
          <p:nvPr>
            <p:ph hasCustomPrompt="1" idx="8" type="title"/>
          </p:nvPr>
        </p:nvSpPr>
        <p:spPr>
          <a:xfrm>
            <a:off x="6845550" y="2088575"/>
            <a:ext cx="7659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682" name="Google Shape;682;p51"/>
          <p:cNvSpPr txBox="1"/>
          <p:nvPr>
            <p:ph idx="9" type="title"/>
          </p:nvPr>
        </p:nvSpPr>
        <p:spPr>
          <a:xfrm>
            <a:off x="816300" y="683150"/>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2">
    <p:spTree>
      <p:nvGrpSpPr>
        <p:cNvPr id="683" name="Shape 683"/>
        <p:cNvGrpSpPr/>
        <p:nvPr/>
      </p:nvGrpSpPr>
      <p:grpSpPr>
        <a:xfrm>
          <a:off x="0" y="0"/>
          <a:ext cx="0" cy="0"/>
          <a:chOff x="0" y="0"/>
          <a:chExt cx="0" cy="0"/>
        </a:xfrm>
      </p:grpSpPr>
      <p:grpSp>
        <p:nvGrpSpPr>
          <p:cNvPr id="684" name="Google Shape;684;p52"/>
          <p:cNvGrpSpPr/>
          <p:nvPr/>
        </p:nvGrpSpPr>
        <p:grpSpPr>
          <a:xfrm>
            <a:off x="335648" y="-251220"/>
            <a:ext cx="8236480" cy="1901600"/>
            <a:chOff x="500350" y="926425"/>
            <a:chExt cx="6434750" cy="1485625"/>
          </a:xfrm>
        </p:grpSpPr>
        <p:sp>
          <p:nvSpPr>
            <p:cNvPr id="685" name="Google Shape;685;p52"/>
            <p:cNvSpPr/>
            <p:nvPr/>
          </p:nvSpPr>
          <p:spPr>
            <a:xfrm>
              <a:off x="6422225" y="926425"/>
              <a:ext cx="27700" cy="27425"/>
            </a:xfrm>
            <a:custGeom>
              <a:rect b="b" l="l" r="r" t="t"/>
              <a:pathLst>
                <a:path extrusionOk="0" h="1097" w="1108">
                  <a:moveTo>
                    <a:pt x="560" y="1"/>
                  </a:moveTo>
                  <a:cubicBezTo>
                    <a:pt x="250" y="1"/>
                    <a:pt x="0" y="239"/>
                    <a:pt x="0" y="549"/>
                  </a:cubicBezTo>
                  <a:cubicBezTo>
                    <a:pt x="0" y="846"/>
                    <a:pt x="250" y="1096"/>
                    <a:pt x="560" y="1096"/>
                  </a:cubicBezTo>
                  <a:cubicBezTo>
                    <a:pt x="858" y="1096"/>
                    <a:pt x="1108" y="846"/>
                    <a:pt x="1108" y="549"/>
                  </a:cubicBezTo>
                  <a:cubicBezTo>
                    <a:pt x="1108" y="239"/>
                    <a:pt x="858"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52"/>
            <p:cNvSpPr/>
            <p:nvPr/>
          </p:nvSpPr>
          <p:spPr>
            <a:xfrm>
              <a:off x="6187375" y="1395250"/>
              <a:ext cx="23225" cy="22925"/>
            </a:xfrm>
            <a:custGeom>
              <a:rect b="b" l="l" r="r" t="t"/>
              <a:pathLst>
                <a:path extrusionOk="0" h="917" w="929">
                  <a:moveTo>
                    <a:pt x="465" y="0"/>
                  </a:moveTo>
                  <a:cubicBezTo>
                    <a:pt x="215" y="0"/>
                    <a:pt x="0" y="203"/>
                    <a:pt x="0" y="453"/>
                  </a:cubicBezTo>
                  <a:cubicBezTo>
                    <a:pt x="0" y="715"/>
                    <a:pt x="215" y="917"/>
                    <a:pt x="465" y="917"/>
                  </a:cubicBezTo>
                  <a:cubicBezTo>
                    <a:pt x="727" y="917"/>
                    <a:pt x="929" y="715"/>
                    <a:pt x="929" y="453"/>
                  </a:cubicBezTo>
                  <a:cubicBezTo>
                    <a:pt x="929" y="203"/>
                    <a:pt x="727" y="0"/>
                    <a:pt x="4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52"/>
            <p:cNvSpPr/>
            <p:nvPr/>
          </p:nvSpPr>
          <p:spPr>
            <a:xfrm>
              <a:off x="5459300" y="1109200"/>
              <a:ext cx="26825" cy="26800"/>
            </a:xfrm>
            <a:custGeom>
              <a:rect b="b" l="l" r="r" t="t"/>
              <a:pathLst>
                <a:path extrusionOk="0" h="1072" w="1073">
                  <a:moveTo>
                    <a:pt x="536" y="0"/>
                  </a:moveTo>
                  <a:cubicBezTo>
                    <a:pt x="239" y="0"/>
                    <a:pt x="1" y="250"/>
                    <a:pt x="1" y="536"/>
                  </a:cubicBezTo>
                  <a:cubicBezTo>
                    <a:pt x="1" y="834"/>
                    <a:pt x="239" y="1072"/>
                    <a:pt x="536" y="1072"/>
                  </a:cubicBezTo>
                  <a:cubicBezTo>
                    <a:pt x="834" y="1072"/>
                    <a:pt x="1072" y="834"/>
                    <a:pt x="1072" y="536"/>
                  </a:cubicBezTo>
                  <a:cubicBezTo>
                    <a:pt x="1072" y="250"/>
                    <a:pt x="834" y="0"/>
                    <a:pt x="5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52"/>
            <p:cNvSpPr/>
            <p:nvPr/>
          </p:nvSpPr>
          <p:spPr>
            <a:xfrm>
              <a:off x="5251250" y="1645875"/>
              <a:ext cx="38700" cy="38725"/>
            </a:xfrm>
            <a:custGeom>
              <a:rect b="b" l="l" r="r" t="t"/>
              <a:pathLst>
                <a:path extrusionOk="0" h="1549" w="1548">
                  <a:moveTo>
                    <a:pt x="774" y="0"/>
                  </a:moveTo>
                  <a:cubicBezTo>
                    <a:pt x="357" y="0"/>
                    <a:pt x="0" y="345"/>
                    <a:pt x="0" y="774"/>
                  </a:cubicBezTo>
                  <a:cubicBezTo>
                    <a:pt x="0" y="1203"/>
                    <a:pt x="357" y="1548"/>
                    <a:pt x="774" y="1548"/>
                  </a:cubicBezTo>
                  <a:cubicBezTo>
                    <a:pt x="1203" y="1548"/>
                    <a:pt x="1548" y="1203"/>
                    <a:pt x="1548" y="774"/>
                  </a:cubicBezTo>
                  <a:cubicBezTo>
                    <a:pt x="1548" y="345"/>
                    <a:pt x="1203" y="0"/>
                    <a:pt x="7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52"/>
            <p:cNvSpPr/>
            <p:nvPr/>
          </p:nvSpPr>
          <p:spPr>
            <a:xfrm>
              <a:off x="4847025" y="1380650"/>
              <a:ext cx="39300" cy="39325"/>
            </a:xfrm>
            <a:custGeom>
              <a:rect b="b" l="l" r="r" t="t"/>
              <a:pathLst>
                <a:path extrusionOk="0" h="1573" w="1572">
                  <a:moveTo>
                    <a:pt x="786" y="1"/>
                  </a:moveTo>
                  <a:cubicBezTo>
                    <a:pt x="346" y="1"/>
                    <a:pt x="0" y="346"/>
                    <a:pt x="0" y="787"/>
                  </a:cubicBezTo>
                  <a:cubicBezTo>
                    <a:pt x="0" y="1227"/>
                    <a:pt x="346" y="1572"/>
                    <a:pt x="786" y="1572"/>
                  </a:cubicBezTo>
                  <a:cubicBezTo>
                    <a:pt x="1227" y="1572"/>
                    <a:pt x="1572" y="1227"/>
                    <a:pt x="1572" y="787"/>
                  </a:cubicBezTo>
                  <a:cubicBezTo>
                    <a:pt x="1572" y="346"/>
                    <a:pt x="1227" y="1"/>
                    <a:pt x="7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52"/>
            <p:cNvSpPr/>
            <p:nvPr/>
          </p:nvSpPr>
          <p:spPr>
            <a:xfrm>
              <a:off x="4853275" y="1564600"/>
              <a:ext cx="40200" cy="40225"/>
            </a:xfrm>
            <a:custGeom>
              <a:rect b="b" l="l" r="r" t="t"/>
              <a:pathLst>
                <a:path extrusionOk="0" h="1609" w="1608">
                  <a:moveTo>
                    <a:pt x="810" y="1"/>
                  </a:moveTo>
                  <a:cubicBezTo>
                    <a:pt x="358" y="1"/>
                    <a:pt x="0" y="370"/>
                    <a:pt x="0" y="810"/>
                  </a:cubicBezTo>
                  <a:cubicBezTo>
                    <a:pt x="0" y="1251"/>
                    <a:pt x="358" y="1608"/>
                    <a:pt x="810" y="1608"/>
                  </a:cubicBezTo>
                  <a:cubicBezTo>
                    <a:pt x="1251" y="1608"/>
                    <a:pt x="1608" y="1251"/>
                    <a:pt x="1608" y="810"/>
                  </a:cubicBezTo>
                  <a:cubicBezTo>
                    <a:pt x="1608" y="370"/>
                    <a:pt x="1251" y="1"/>
                    <a:pt x="8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2"/>
            <p:cNvSpPr/>
            <p:nvPr/>
          </p:nvSpPr>
          <p:spPr>
            <a:xfrm>
              <a:off x="4610675" y="1447625"/>
              <a:ext cx="17000" cy="17000"/>
            </a:xfrm>
            <a:custGeom>
              <a:rect b="b" l="l" r="r" t="t"/>
              <a:pathLst>
                <a:path extrusionOk="0" h="680" w="680">
                  <a:moveTo>
                    <a:pt x="346" y="1"/>
                  </a:moveTo>
                  <a:cubicBezTo>
                    <a:pt x="156" y="1"/>
                    <a:pt x="1" y="155"/>
                    <a:pt x="1" y="346"/>
                  </a:cubicBezTo>
                  <a:cubicBezTo>
                    <a:pt x="1" y="525"/>
                    <a:pt x="156" y="679"/>
                    <a:pt x="346" y="679"/>
                  </a:cubicBezTo>
                  <a:cubicBezTo>
                    <a:pt x="537" y="679"/>
                    <a:pt x="679" y="525"/>
                    <a:pt x="679" y="346"/>
                  </a:cubicBezTo>
                  <a:cubicBezTo>
                    <a:pt x="679" y="155"/>
                    <a:pt x="537" y="1"/>
                    <a:pt x="3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2"/>
            <p:cNvSpPr/>
            <p:nvPr/>
          </p:nvSpPr>
          <p:spPr>
            <a:xfrm>
              <a:off x="4535075" y="1733675"/>
              <a:ext cx="36650" cy="36650"/>
            </a:xfrm>
            <a:custGeom>
              <a:rect b="b" l="l" r="r" t="t"/>
              <a:pathLst>
                <a:path extrusionOk="0" h="1466" w="1466">
                  <a:moveTo>
                    <a:pt x="739" y="1"/>
                  </a:moveTo>
                  <a:cubicBezTo>
                    <a:pt x="334" y="1"/>
                    <a:pt x="1" y="322"/>
                    <a:pt x="1" y="727"/>
                  </a:cubicBezTo>
                  <a:cubicBezTo>
                    <a:pt x="1" y="1132"/>
                    <a:pt x="334" y="1465"/>
                    <a:pt x="739" y="1465"/>
                  </a:cubicBezTo>
                  <a:cubicBezTo>
                    <a:pt x="1132" y="1465"/>
                    <a:pt x="1465" y="1132"/>
                    <a:pt x="1465" y="727"/>
                  </a:cubicBezTo>
                  <a:cubicBezTo>
                    <a:pt x="1465" y="322"/>
                    <a:pt x="1132" y="1"/>
                    <a:pt x="7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2"/>
            <p:cNvSpPr/>
            <p:nvPr/>
          </p:nvSpPr>
          <p:spPr>
            <a:xfrm>
              <a:off x="4332075" y="1277075"/>
              <a:ext cx="37225" cy="37225"/>
            </a:xfrm>
            <a:custGeom>
              <a:rect b="b" l="l" r="r" t="t"/>
              <a:pathLst>
                <a:path extrusionOk="0" h="1489" w="1489">
                  <a:moveTo>
                    <a:pt x="739" y="0"/>
                  </a:moveTo>
                  <a:cubicBezTo>
                    <a:pt x="334" y="0"/>
                    <a:pt x="1" y="334"/>
                    <a:pt x="1" y="750"/>
                  </a:cubicBezTo>
                  <a:cubicBezTo>
                    <a:pt x="1" y="1155"/>
                    <a:pt x="334" y="1489"/>
                    <a:pt x="739" y="1489"/>
                  </a:cubicBezTo>
                  <a:cubicBezTo>
                    <a:pt x="1155" y="1489"/>
                    <a:pt x="1489" y="1155"/>
                    <a:pt x="1489" y="750"/>
                  </a:cubicBezTo>
                  <a:cubicBezTo>
                    <a:pt x="1489" y="334"/>
                    <a:pt x="1155" y="0"/>
                    <a:pt x="7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2"/>
            <p:cNvSpPr/>
            <p:nvPr/>
          </p:nvSpPr>
          <p:spPr>
            <a:xfrm>
              <a:off x="3629900" y="2021200"/>
              <a:ext cx="17300" cy="17300"/>
            </a:xfrm>
            <a:custGeom>
              <a:rect b="b" l="l" r="r" t="t"/>
              <a:pathLst>
                <a:path extrusionOk="0" h="692" w="692">
                  <a:moveTo>
                    <a:pt x="346" y="1"/>
                  </a:moveTo>
                  <a:cubicBezTo>
                    <a:pt x="156" y="1"/>
                    <a:pt x="1" y="156"/>
                    <a:pt x="1" y="346"/>
                  </a:cubicBezTo>
                  <a:cubicBezTo>
                    <a:pt x="1" y="537"/>
                    <a:pt x="156" y="692"/>
                    <a:pt x="346" y="692"/>
                  </a:cubicBezTo>
                  <a:cubicBezTo>
                    <a:pt x="537" y="692"/>
                    <a:pt x="691" y="537"/>
                    <a:pt x="691" y="346"/>
                  </a:cubicBezTo>
                  <a:cubicBezTo>
                    <a:pt x="691" y="156"/>
                    <a:pt x="537" y="1"/>
                    <a:pt x="3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2"/>
            <p:cNvSpPr/>
            <p:nvPr/>
          </p:nvSpPr>
          <p:spPr>
            <a:xfrm>
              <a:off x="3329275" y="1550625"/>
              <a:ext cx="31875" cy="32175"/>
            </a:xfrm>
            <a:custGeom>
              <a:rect b="b" l="l" r="r" t="t"/>
              <a:pathLst>
                <a:path extrusionOk="0" h="1287" w="1275">
                  <a:moveTo>
                    <a:pt x="643" y="0"/>
                  </a:moveTo>
                  <a:cubicBezTo>
                    <a:pt x="286" y="0"/>
                    <a:pt x="0" y="286"/>
                    <a:pt x="0" y="643"/>
                  </a:cubicBezTo>
                  <a:cubicBezTo>
                    <a:pt x="0" y="988"/>
                    <a:pt x="286" y="1286"/>
                    <a:pt x="643" y="1286"/>
                  </a:cubicBezTo>
                  <a:cubicBezTo>
                    <a:pt x="989" y="1286"/>
                    <a:pt x="1274" y="988"/>
                    <a:pt x="1274" y="643"/>
                  </a:cubicBezTo>
                  <a:cubicBezTo>
                    <a:pt x="1274" y="286"/>
                    <a:pt x="989" y="0"/>
                    <a:pt x="6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2"/>
            <p:cNvSpPr/>
            <p:nvPr/>
          </p:nvSpPr>
          <p:spPr>
            <a:xfrm>
              <a:off x="3242650" y="1263075"/>
              <a:ext cx="41700" cy="41700"/>
            </a:xfrm>
            <a:custGeom>
              <a:rect b="b" l="l" r="r" t="t"/>
              <a:pathLst>
                <a:path extrusionOk="0" h="1668" w="1668">
                  <a:moveTo>
                    <a:pt x="834" y="1"/>
                  </a:moveTo>
                  <a:cubicBezTo>
                    <a:pt x="370" y="1"/>
                    <a:pt x="1" y="370"/>
                    <a:pt x="1" y="834"/>
                  </a:cubicBezTo>
                  <a:cubicBezTo>
                    <a:pt x="1" y="1287"/>
                    <a:pt x="370" y="1668"/>
                    <a:pt x="834" y="1668"/>
                  </a:cubicBezTo>
                  <a:cubicBezTo>
                    <a:pt x="1287" y="1668"/>
                    <a:pt x="1668" y="1287"/>
                    <a:pt x="1668" y="834"/>
                  </a:cubicBezTo>
                  <a:cubicBezTo>
                    <a:pt x="1668" y="370"/>
                    <a:pt x="1287" y="1"/>
                    <a:pt x="8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2"/>
            <p:cNvSpPr/>
            <p:nvPr/>
          </p:nvSpPr>
          <p:spPr>
            <a:xfrm>
              <a:off x="3135500" y="1030900"/>
              <a:ext cx="40800" cy="40825"/>
            </a:xfrm>
            <a:custGeom>
              <a:rect b="b" l="l" r="r" t="t"/>
              <a:pathLst>
                <a:path extrusionOk="0" h="1633" w="1632">
                  <a:moveTo>
                    <a:pt x="822" y="1"/>
                  </a:moveTo>
                  <a:cubicBezTo>
                    <a:pt x="370" y="1"/>
                    <a:pt x="0" y="370"/>
                    <a:pt x="0" y="822"/>
                  </a:cubicBezTo>
                  <a:cubicBezTo>
                    <a:pt x="0" y="1263"/>
                    <a:pt x="370" y="1632"/>
                    <a:pt x="822" y="1632"/>
                  </a:cubicBezTo>
                  <a:cubicBezTo>
                    <a:pt x="1263" y="1632"/>
                    <a:pt x="1632" y="1263"/>
                    <a:pt x="1632" y="822"/>
                  </a:cubicBezTo>
                  <a:cubicBezTo>
                    <a:pt x="1632" y="370"/>
                    <a:pt x="1263" y="1"/>
                    <a:pt x="8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2"/>
            <p:cNvSpPr/>
            <p:nvPr/>
          </p:nvSpPr>
          <p:spPr>
            <a:xfrm>
              <a:off x="2771775" y="1236600"/>
              <a:ext cx="39600" cy="39300"/>
            </a:xfrm>
            <a:custGeom>
              <a:rect b="b" l="l" r="r" t="t"/>
              <a:pathLst>
                <a:path extrusionOk="0" h="1572" w="1584">
                  <a:moveTo>
                    <a:pt x="798" y="0"/>
                  </a:moveTo>
                  <a:cubicBezTo>
                    <a:pt x="357" y="0"/>
                    <a:pt x="0" y="357"/>
                    <a:pt x="0" y="786"/>
                  </a:cubicBezTo>
                  <a:cubicBezTo>
                    <a:pt x="0" y="1226"/>
                    <a:pt x="357" y="1572"/>
                    <a:pt x="798" y="1572"/>
                  </a:cubicBezTo>
                  <a:cubicBezTo>
                    <a:pt x="1226" y="1572"/>
                    <a:pt x="1584" y="1226"/>
                    <a:pt x="1584" y="786"/>
                  </a:cubicBezTo>
                  <a:cubicBezTo>
                    <a:pt x="1584" y="357"/>
                    <a:pt x="1226" y="0"/>
                    <a:pt x="7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2"/>
            <p:cNvSpPr/>
            <p:nvPr/>
          </p:nvSpPr>
          <p:spPr>
            <a:xfrm>
              <a:off x="2609550" y="1569675"/>
              <a:ext cx="32750" cy="32750"/>
            </a:xfrm>
            <a:custGeom>
              <a:rect b="b" l="l" r="r" t="t"/>
              <a:pathLst>
                <a:path extrusionOk="0" h="1310" w="1310">
                  <a:moveTo>
                    <a:pt x="655" y="0"/>
                  </a:moveTo>
                  <a:cubicBezTo>
                    <a:pt x="298" y="0"/>
                    <a:pt x="0" y="286"/>
                    <a:pt x="0" y="655"/>
                  </a:cubicBezTo>
                  <a:cubicBezTo>
                    <a:pt x="0" y="1012"/>
                    <a:pt x="298" y="1310"/>
                    <a:pt x="655" y="1310"/>
                  </a:cubicBezTo>
                  <a:cubicBezTo>
                    <a:pt x="1024" y="1310"/>
                    <a:pt x="1310" y="1012"/>
                    <a:pt x="1310" y="655"/>
                  </a:cubicBezTo>
                  <a:cubicBezTo>
                    <a:pt x="1310" y="286"/>
                    <a:pt x="1024" y="0"/>
                    <a:pt x="6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2"/>
            <p:cNvSpPr/>
            <p:nvPr/>
          </p:nvSpPr>
          <p:spPr>
            <a:xfrm>
              <a:off x="2515475" y="1439000"/>
              <a:ext cx="32775" cy="32775"/>
            </a:xfrm>
            <a:custGeom>
              <a:rect b="b" l="l" r="r" t="t"/>
              <a:pathLst>
                <a:path extrusionOk="0" h="1311" w="1311">
                  <a:moveTo>
                    <a:pt x="656" y="0"/>
                  </a:moveTo>
                  <a:cubicBezTo>
                    <a:pt x="298" y="0"/>
                    <a:pt x="1" y="298"/>
                    <a:pt x="1" y="655"/>
                  </a:cubicBezTo>
                  <a:cubicBezTo>
                    <a:pt x="1" y="1012"/>
                    <a:pt x="298" y="1310"/>
                    <a:pt x="656" y="1310"/>
                  </a:cubicBezTo>
                  <a:cubicBezTo>
                    <a:pt x="1025" y="1310"/>
                    <a:pt x="1310" y="1012"/>
                    <a:pt x="1310" y="655"/>
                  </a:cubicBezTo>
                  <a:cubicBezTo>
                    <a:pt x="1310" y="298"/>
                    <a:pt x="1025" y="0"/>
                    <a:pt x="6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52"/>
            <p:cNvSpPr/>
            <p:nvPr/>
          </p:nvSpPr>
          <p:spPr>
            <a:xfrm>
              <a:off x="2164250" y="1665225"/>
              <a:ext cx="18775" cy="18775"/>
            </a:xfrm>
            <a:custGeom>
              <a:rect b="b" l="l" r="r" t="t"/>
              <a:pathLst>
                <a:path extrusionOk="0" h="751" w="751">
                  <a:moveTo>
                    <a:pt x="381" y="0"/>
                  </a:moveTo>
                  <a:cubicBezTo>
                    <a:pt x="167" y="0"/>
                    <a:pt x="0" y="167"/>
                    <a:pt x="0" y="369"/>
                  </a:cubicBezTo>
                  <a:cubicBezTo>
                    <a:pt x="0" y="584"/>
                    <a:pt x="167" y="750"/>
                    <a:pt x="381" y="750"/>
                  </a:cubicBezTo>
                  <a:cubicBezTo>
                    <a:pt x="584" y="750"/>
                    <a:pt x="750" y="584"/>
                    <a:pt x="750" y="369"/>
                  </a:cubicBezTo>
                  <a:cubicBezTo>
                    <a:pt x="750" y="167"/>
                    <a:pt x="584" y="0"/>
                    <a:pt x="3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2"/>
            <p:cNvSpPr/>
            <p:nvPr/>
          </p:nvSpPr>
          <p:spPr>
            <a:xfrm>
              <a:off x="1924625" y="1280350"/>
              <a:ext cx="4500" cy="4475"/>
            </a:xfrm>
            <a:custGeom>
              <a:rect b="b" l="l" r="r" t="t"/>
              <a:pathLst>
                <a:path extrusionOk="0" h="179" w="180">
                  <a:moveTo>
                    <a:pt x="96" y="0"/>
                  </a:moveTo>
                  <a:cubicBezTo>
                    <a:pt x="48" y="0"/>
                    <a:pt x="1" y="48"/>
                    <a:pt x="1" y="96"/>
                  </a:cubicBezTo>
                  <a:cubicBezTo>
                    <a:pt x="1" y="143"/>
                    <a:pt x="48" y="179"/>
                    <a:pt x="96" y="179"/>
                  </a:cubicBezTo>
                  <a:cubicBezTo>
                    <a:pt x="144" y="179"/>
                    <a:pt x="179" y="143"/>
                    <a:pt x="179" y="96"/>
                  </a:cubicBezTo>
                  <a:cubicBezTo>
                    <a:pt x="179" y="48"/>
                    <a:pt x="144" y="0"/>
                    <a:pt x="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2"/>
            <p:cNvSpPr/>
            <p:nvPr/>
          </p:nvSpPr>
          <p:spPr>
            <a:xfrm>
              <a:off x="1887725" y="1233625"/>
              <a:ext cx="22350" cy="22350"/>
            </a:xfrm>
            <a:custGeom>
              <a:rect b="b" l="l" r="r" t="t"/>
              <a:pathLst>
                <a:path extrusionOk="0" h="894" w="894">
                  <a:moveTo>
                    <a:pt x="453" y="0"/>
                  </a:moveTo>
                  <a:cubicBezTo>
                    <a:pt x="203" y="0"/>
                    <a:pt x="0" y="202"/>
                    <a:pt x="0" y="453"/>
                  </a:cubicBezTo>
                  <a:cubicBezTo>
                    <a:pt x="0" y="691"/>
                    <a:pt x="203" y="893"/>
                    <a:pt x="453" y="893"/>
                  </a:cubicBezTo>
                  <a:cubicBezTo>
                    <a:pt x="703" y="893"/>
                    <a:pt x="893" y="691"/>
                    <a:pt x="893" y="453"/>
                  </a:cubicBezTo>
                  <a:cubicBezTo>
                    <a:pt x="893" y="202"/>
                    <a:pt x="703" y="0"/>
                    <a:pt x="4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2"/>
            <p:cNvSpPr/>
            <p:nvPr/>
          </p:nvSpPr>
          <p:spPr>
            <a:xfrm>
              <a:off x="3278075" y="2278375"/>
              <a:ext cx="29800" cy="29800"/>
            </a:xfrm>
            <a:custGeom>
              <a:rect b="b" l="l" r="r" t="t"/>
              <a:pathLst>
                <a:path extrusionOk="0" h="1192" w="1192">
                  <a:moveTo>
                    <a:pt x="596" y="1"/>
                  </a:moveTo>
                  <a:cubicBezTo>
                    <a:pt x="262" y="1"/>
                    <a:pt x="1" y="263"/>
                    <a:pt x="1" y="596"/>
                  </a:cubicBezTo>
                  <a:cubicBezTo>
                    <a:pt x="1" y="930"/>
                    <a:pt x="262" y="1192"/>
                    <a:pt x="596" y="1192"/>
                  </a:cubicBezTo>
                  <a:cubicBezTo>
                    <a:pt x="917" y="1192"/>
                    <a:pt x="1191" y="930"/>
                    <a:pt x="1191" y="596"/>
                  </a:cubicBezTo>
                  <a:cubicBezTo>
                    <a:pt x="1191" y="263"/>
                    <a:pt x="917" y="1"/>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2"/>
            <p:cNvSpPr/>
            <p:nvPr/>
          </p:nvSpPr>
          <p:spPr>
            <a:xfrm>
              <a:off x="2512200" y="1864050"/>
              <a:ext cx="19375" cy="19075"/>
            </a:xfrm>
            <a:custGeom>
              <a:rect b="b" l="l" r="r" t="t"/>
              <a:pathLst>
                <a:path extrusionOk="0" h="763" w="775">
                  <a:moveTo>
                    <a:pt x="382" y="0"/>
                  </a:moveTo>
                  <a:cubicBezTo>
                    <a:pt x="179" y="0"/>
                    <a:pt x="1" y="167"/>
                    <a:pt x="1" y="381"/>
                  </a:cubicBezTo>
                  <a:cubicBezTo>
                    <a:pt x="1" y="596"/>
                    <a:pt x="179" y="762"/>
                    <a:pt x="382" y="762"/>
                  </a:cubicBezTo>
                  <a:cubicBezTo>
                    <a:pt x="596" y="762"/>
                    <a:pt x="775" y="596"/>
                    <a:pt x="775" y="381"/>
                  </a:cubicBezTo>
                  <a:cubicBezTo>
                    <a:pt x="775" y="167"/>
                    <a:pt x="596" y="0"/>
                    <a:pt x="3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2"/>
            <p:cNvSpPr/>
            <p:nvPr/>
          </p:nvSpPr>
          <p:spPr>
            <a:xfrm>
              <a:off x="2409225" y="1893225"/>
              <a:ext cx="35725" cy="35750"/>
            </a:xfrm>
            <a:custGeom>
              <a:rect b="b" l="l" r="r" t="t"/>
              <a:pathLst>
                <a:path extrusionOk="0" h="1430" w="1429">
                  <a:moveTo>
                    <a:pt x="715" y="0"/>
                  </a:moveTo>
                  <a:cubicBezTo>
                    <a:pt x="322" y="0"/>
                    <a:pt x="0" y="322"/>
                    <a:pt x="0" y="715"/>
                  </a:cubicBezTo>
                  <a:cubicBezTo>
                    <a:pt x="0" y="1108"/>
                    <a:pt x="322" y="1429"/>
                    <a:pt x="715" y="1429"/>
                  </a:cubicBezTo>
                  <a:cubicBezTo>
                    <a:pt x="1107" y="1429"/>
                    <a:pt x="1429" y="1108"/>
                    <a:pt x="1429" y="715"/>
                  </a:cubicBezTo>
                  <a:cubicBezTo>
                    <a:pt x="1429" y="322"/>
                    <a:pt x="1107" y="0"/>
                    <a:pt x="7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2"/>
            <p:cNvSpPr/>
            <p:nvPr/>
          </p:nvSpPr>
          <p:spPr>
            <a:xfrm>
              <a:off x="2377075" y="2003050"/>
              <a:ext cx="26225" cy="25925"/>
            </a:xfrm>
            <a:custGeom>
              <a:rect b="b" l="l" r="r" t="t"/>
              <a:pathLst>
                <a:path extrusionOk="0" h="1037" w="1049">
                  <a:moveTo>
                    <a:pt x="524" y="1"/>
                  </a:moveTo>
                  <a:cubicBezTo>
                    <a:pt x="238" y="1"/>
                    <a:pt x="0" y="239"/>
                    <a:pt x="0" y="525"/>
                  </a:cubicBezTo>
                  <a:cubicBezTo>
                    <a:pt x="0" y="810"/>
                    <a:pt x="238" y="1037"/>
                    <a:pt x="524" y="1037"/>
                  </a:cubicBezTo>
                  <a:cubicBezTo>
                    <a:pt x="810" y="1037"/>
                    <a:pt x="1048" y="810"/>
                    <a:pt x="1048" y="525"/>
                  </a:cubicBezTo>
                  <a:cubicBezTo>
                    <a:pt x="1048" y="239"/>
                    <a:pt x="810" y="1"/>
                    <a:pt x="5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2"/>
            <p:cNvSpPr/>
            <p:nvPr/>
          </p:nvSpPr>
          <p:spPr>
            <a:xfrm>
              <a:off x="1935050" y="2370350"/>
              <a:ext cx="35150" cy="34850"/>
            </a:xfrm>
            <a:custGeom>
              <a:rect b="b" l="l" r="r" t="t"/>
              <a:pathLst>
                <a:path extrusionOk="0" h="1394" w="1406">
                  <a:moveTo>
                    <a:pt x="703" y="1"/>
                  </a:moveTo>
                  <a:cubicBezTo>
                    <a:pt x="322" y="1"/>
                    <a:pt x="1" y="311"/>
                    <a:pt x="1" y="703"/>
                  </a:cubicBezTo>
                  <a:cubicBezTo>
                    <a:pt x="1" y="1084"/>
                    <a:pt x="322" y="1394"/>
                    <a:pt x="703" y="1394"/>
                  </a:cubicBezTo>
                  <a:cubicBezTo>
                    <a:pt x="1084" y="1394"/>
                    <a:pt x="1405" y="1084"/>
                    <a:pt x="1405" y="703"/>
                  </a:cubicBezTo>
                  <a:cubicBezTo>
                    <a:pt x="1405" y="311"/>
                    <a:pt x="1084" y="1"/>
                    <a:pt x="7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2"/>
            <p:cNvSpPr/>
            <p:nvPr/>
          </p:nvSpPr>
          <p:spPr>
            <a:xfrm>
              <a:off x="1646625" y="1759275"/>
              <a:ext cx="23825" cy="23825"/>
            </a:xfrm>
            <a:custGeom>
              <a:rect b="b" l="l" r="r" t="t"/>
              <a:pathLst>
                <a:path extrusionOk="0" h="953" w="953">
                  <a:moveTo>
                    <a:pt x="477" y="0"/>
                  </a:moveTo>
                  <a:cubicBezTo>
                    <a:pt x="215" y="0"/>
                    <a:pt x="0" y="215"/>
                    <a:pt x="0" y="477"/>
                  </a:cubicBezTo>
                  <a:cubicBezTo>
                    <a:pt x="0" y="739"/>
                    <a:pt x="215" y="953"/>
                    <a:pt x="477" y="953"/>
                  </a:cubicBezTo>
                  <a:cubicBezTo>
                    <a:pt x="750" y="953"/>
                    <a:pt x="953" y="739"/>
                    <a:pt x="953" y="477"/>
                  </a:cubicBezTo>
                  <a:cubicBezTo>
                    <a:pt x="953" y="215"/>
                    <a:pt x="750" y="0"/>
                    <a:pt x="4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2"/>
            <p:cNvSpPr/>
            <p:nvPr/>
          </p:nvSpPr>
          <p:spPr>
            <a:xfrm>
              <a:off x="1306400" y="1541400"/>
              <a:ext cx="25925" cy="25900"/>
            </a:xfrm>
            <a:custGeom>
              <a:rect b="b" l="l" r="r" t="t"/>
              <a:pathLst>
                <a:path extrusionOk="0" h="1036" w="1037">
                  <a:moveTo>
                    <a:pt x="524" y="0"/>
                  </a:moveTo>
                  <a:cubicBezTo>
                    <a:pt x="227" y="0"/>
                    <a:pt x="1" y="226"/>
                    <a:pt x="1" y="512"/>
                  </a:cubicBezTo>
                  <a:cubicBezTo>
                    <a:pt x="1" y="810"/>
                    <a:pt x="227" y="1036"/>
                    <a:pt x="524" y="1036"/>
                  </a:cubicBezTo>
                  <a:cubicBezTo>
                    <a:pt x="810" y="1036"/>
                    <a:pt x="1036" y="810"/>
                    <a:pt x="1036" y="512"/>
                  </a:cubicBezTo>
                  <a:cubicBezTo>
                    <a:pt x="1036" y="226"/>
                    <a:pt x="810" y="0"/>
                    <a:pt x="5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2"/>
            <p:cNvSpPr/>
            <p:nvPr/>
          </p:nvSpPr>
          <p:spPr>
            <a:xfrm>
              <a:off x="1105175" y="2309950"/>
              <a:ext cx="33375" cy="33650"/>
            </a:xfrm>
            <a:custGeom>
              <a:rect b="b" l="l" r="r" t="t"/>
              <a:pathLst>
                <a:path extrusionOk="0" h="1346" w="1335">
                  <a:moveTo>
                    <a:pt x="668" y="0"/>
                  </a:moveTo>
                  <a:cubicBezTo>
                    <a:pt x="299" y="0"/>
                    <a:pt x="1" y="298"/>
                    <a:pt x="1" y="667"/>
                  </a:cubicBezTo>
                  <a:cubicBezTo>
                    <a:pt x="1" y="1048"/>
                    <a:pt x="299" y="1345"/>
                    <a:pt x="668" y="1345"/>
                  </a:cubicBezTo>
                  <a:cubicBezTo>
                    <a:pt x="1037" y="1345"/>
                    <a:pt x="1334" y="1048"/>
                    <a:pt x="1334" y="667"/>
                  </a:cubicBezTo>
                  <a:cubicBezTo>
                    <a:pt x="1334" y="298"/>
                    <a:pt x="1037" y="0"/>
                    <a:pt x="6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2"/>
            <p:cNvSpPr/>
            <p:nvPr/>
          </p:nvSpPr>
          <p:spPr>
            <a:xfrm>
              <a:off x="500350" y="1940250"/>
              <a:ext cx="37225" cy="37225"/>
            </a:xfrm>
            <a:custGeom>
              <a:rect b="b" l="l" r="r" t="t"/>
              <a:pathLst>
                <a:path extrusionOk="0" h="1489" w="1489">
                  <a:moveTo>
                    <a:pt x="751" y="0"/>
                  </a:moveTo>
                  <a:cubicBezTo>
                    <a:pt x="334" y="0"/>
                    <a:pt x="0" y="334"/>
                    <a:pt x="0" y="739"/>
                  </a:cubicBezTo>
                  <a:cubicBezTo>
                    <a:pt x="0" y="1155"/>
                    <a:pt x="334" y="1489"/>
                    <a:pt x="751" y="1489"/>
                  </a:cubicBezTo>
                  <a:cubicBezTo>
                    <a:pt x="1155" y="1489"/>
                    <a:pt x="1489" y="1155"/>
                    <a:pt x="1489" y="739"/>
                  </a:cubicBezTo>
                  <a:cubicBezTo>
                    <a:pt x="1489" y="334"/>
                    <a:pt x="1155" y="0"/>
                    <a:pt x="7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2"/>
            <p:cNvSpPr/>
            <p:nvPr/>
          </p:nvSpPr>
          <p:spPr>
            <a:xfrm>
              <a:off x="6549925" y="1240750"/>
              <a:ext cx="34250" cy="34275"/>
            </a:xfrm>
            <a:custGeom>
              <a:rect b="b" l="l" r="r" t="t"/>
              <a:pathLst>
                <a:path extrusionOk="0" h="1371" w="1370">
                  <a:moveTo>
                    <a:pt x="691" y="1"/>
                  </a:moveTo>
                  <a:cubicBezTo>
                    <a:pt x="310" y="1"/>
                    <a:pt x="0" y="298"/>
                    <a:pt x="0" y="679"/>
                  </a:cubicBezTo>
                  <a:cubicBezTo>
                    <a:pt x="0" y="1060"/>
                    <a:pt x="310" y="1370"/>
                    <a:pt x="691" y="1370"/>
                  </a:cubicBezTo>
                  <a:cubicBezTo>
                    <a:pt x="1060" y="1370"/>
                    <a:pt x="1369" y="1060"/>
                    <a:pt x="1369" y="679"/>
                  </a:cubicBezTo>
                  <a:cubicBezTo>
                    <a:pt x="1369" y="298"/>
                    <a:pt x="1060" y="1"/>
                    <a:pt x="6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2"/>
            <p:cNvSpPr/>
            <p:nvPr/>
          </p:nvSpPr>
          <p:spPr>
            <a:xfrm>
              <a:off x="6388000" y="1369050"/>
              <a:ext cx="36625" cy="36625"/>
            </a:xfrm>
            <a:custGeom>
              <a:rect b="b" l="l" r="r" t="t"/>
              <a:pathLst>
                <a:path extrusionOk="0" h="1465" w="1465">
                  <a:moveTo>
                    <a:pt x="738" y="0"/>
                  </a:moveTo>
                  <a:cubicBezTo>
                    <a:pt x="333" y="0"/>
                    <a:pt x="0" y="322"/>
                    <a:pt x="0" y="727"/>
                  </a:cubicBezTo>
                  <a:cubicBezTo>
                    <a:pt x="0" y="1132"/>
                    <a:pt x="333" y="1465"/>
                    <a:pt x="738" y="1465"/>
                  </a:cubicBezTo>
                  <a:cubicBezTo>
                    <a:pt x="1131" y="1465"/>
                    <a:pt x="1465" y="1132"/>
                    <a:pt x="1465" y="727"/>
                  </a:cubicBezTo>
                  <a:cubicBezTo>
                    <a:pt x="1465" y="322"/>
                    <a:pt x="1131" y="0"/>
                    <a:pt x="73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2"/>
            <p:cNvSpPr/>
            <p:nvPr/>
          </p:nvSpPr>
          <p:spPr>
            <a:xfrm>
              <a:off x="5966200" y="1395550"/>
              <a:ext cx="26825" cy="26800"/>
            </a:xfrm>
            <a:custGeom>
              <a:rect b="b" l="l" r="r" t="t"/>
              <a:pathLst>
                <a:path extrusionOk="0" h="1072" w="1073">
                  <a:moveTo>
                    <a:pt x="537" y="0"/>
                  </a:moveTo>
                  <a:cubicBezTo>
                    <a:pt x="239" y="0"/>
                    <a:pt x="1" y="238"/>
                    <a:pt x="1" y="536"/>
                  </a:cubicBezTo>
                  <a:cubicBezTo>
                    <a:pt x="1" y="834"/>
                    <a:pt x="239" y="1072"/>
                    <a:pt x="537" y="1072"/>
                  </a:cubicBezTo>
                  <a:cubicBezTo>
                    <a:pt x="834" y="1072"/>
                    <a:pt x="1072" y="834"/>
                    <a:pt x="1072" y="536"/>
                  </a:cubicBezTo>
                  <a:cubicBezTo>
                    <a:pt x="1072" y="238"/>
                    <a:pt x="834" y="0"/>
                    <a:pt x="53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2"/>
            <p:cNvSpPr/>
            <p:nvPr/>
          </p:nvSpPr>
          <p:spPr>
            <a:xfrm>
              <a:off x="5991500" y="1832800"/>
              <a:ext cx="34850" cy="34850"/>
            </a:xfrm>
            <a:custGeom>
              <a:rect b="b" l="l" r="r" t="t"/>
              <a:pathLst>
                <a:path extrusionOk="0" h="1394" w="1394">
                  <a:moveTo>
                    <a:pt x="703" y="0"/>
                  </a:moveTo>
                  <a:cubicBezTo>
                    <a:pt x="310" y="0"/>
                    <a:pt x="1" y="310"/>
                    <a:pt x="1" y="691"/>
                  </a:cubicBezTo>
                  <a:cubicBezTo>
                    <a:pt x="1" y="1084"/>
                    <a:pt x="310" y="1393"/>
                    <a:pt x="703" y="1393"/>
                  </a:cubicBezTo>
                  <a:cubicBezTo>
                    <a:pt x="1084" y="1393"/>
                    <a:pt x="1394" y="1084"/>
                    <a:pt x="1394" y="691"/>
                  </a:cubicBezTo>
                  <a:cubicBezTo>
                    <a:pt x="1394" y="310"/>
                    <a:pt x="1084" y="0"/>
                    <a:pt x="7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2"/>
            <p:cNvSpPr/>
            <p:nvPr/>
          </p:nvSpPr>
          <p:spPr>
            <a:xfrm>
              <a:off x="5933475" y="1914050"/>
              <a:ext cx="37225" cy="37225"/>
            </a:xfrm>
            <a:custGeom>
              <a:rect b="b" l="l" r="r" t="t"/>
              <a:pathLst>
                <a:path extrusionOk="0" h="1489" w="1489">
                  <a:moveTo>
                    <a:pt x="738" y="1"/>
                  </a:moveTo>
                  <a:cubicBezTo>
                    <a:pt x="334" y="1"/>
                    <a:pt x="0" y="334"/>
                    <a:pt x="0" y="751"/>
                  </a:cubicBezTo>
                  <a:cubicBezTo>
                    <a:pt x="0" y="1156"/>
                    <a:pt x="334" y="1489"/>
                    <a:pt x="738" y="1489"/>
                  </a:cubicBezTo>
                  <a:cubicBezTo>
                    <a:pt x="1155" y="1489"/>
                    <a:pt x="1488" y="1156"/>
                    <a:pt x="1488" y="751"/>
                  </a:cubicBezTo>
                  <a:cubicBezTo>
                    <a:pt x="1488" y="334"/>
                    <a:pt x="1155" y="1"/>
                    <a:pt x="7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2"/>
            <p:cNvSpPr/>
            <p:nvPr/>
          </p:nvSpPr>
          <p:spPr>
            <a:xfrm>
              <a:off x="6189750" y="2098300"/>
              <a:ext cx="22950" cy="22950"/>
            </a:xfrm>
            <a:custGeom>
              <a:rect b="b" l="l" r="r" t="t"/>
              <a:pathLst>
                <a:path extrusionOk="0" h="918" w="918">
                  <a:moveTo>
                    <a:pt x="465" y="1"/>
                  </a:moveTo>
                  <a:cubicBezTo>
                    <a:pt x="203" y="1"/>
                    <a:pt x="0" y="203"/>
                    <a:pt x="0" y="465"/>
                  </a:cubicBezTo>
                  <a:cubicBezTo>
                    <a:pt x="0" y="715"/>
                    <a:pt x="203" y="917"/>
                    <a:pt x="465" y="917"/>
                  </a:cubicBezTo>
                  <a:cubicBezTo>
                    <a:pt x="715" y="917"/>
                    <a:pt x="917" y="715"/>
                    <a:pt x="917" y="465"/>
                  </a:cubicBezTo>
                  <a:cubicBezTo>
                    <a:pt x="917" y="203"/>
                    <a:pt x="715" y="1"/>
                    <a:pt x="4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2"/>
            <p:cNvSpPr/>
            <p:nvPr/>
          </p:nvSpPr>
          <p:spPr>
            <a:xfrm>
              <a:off x="6886275" y="2376325"/>
              <a:ext cx="35725" cy="35725"/>
            </a:xfrm>
            <a:custGeom>
              <a:rect b="b" l="l" r="r" t="t"/>
              <a:pathLst>
                <a:path extrusionOk="0" h="1429" w="1429">
                  <a:moveTo>
                    <a:pt x="714" y="0"/>
                  </a:moveTo>
                  <a:cubicBezTo>
                    <a:pt x="322" y="0"/>
                    <a:pt x="0" y="322"/>
                    <a:pt x="0" y="714"/>
                  </a:cubicBezTo>
                  <a:cubicBezTo>
                    <a:pt x="0" y="1107"/>
                    <a:pt x="322" y="1429"/>
                    <a:pt x="714" y="1429"/>
                  </a:cubicBezTo>
                  <a:cubicBezTo>
                    <a:pt x="1107" y="1429"/>
                    <a:pt x="1429" y="1107"/>
                    <a:pt x="1429" y="714"/>
                  </a:cubicBezTo>
                  <a:cubicBezTo>
                    <a:pt x="1429" y="322"/>
                    <a:pt x="1107" y="0"/>
                    <a:pt x="7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2"/>
            <p:cNvSpPr/>
            <p:nvPr/>
          </p:nvSpPr>
          <p:spPr>
            <a:xfrm>
              <a:off x="5543825" y="2273925"/>
              <a:ext cx="19975" cy="19975"/>
            </a:xfrm>
            <a:custGeom>
              <a:rect b="b" l="l" r="r" t="t"/>
              <a:pathLst>
                <a:path extrusionOk="0" h="799" w="799">
                  <a:moveTo>
                    <a:pt x="406" y="0"/>
                  </a:moveTo>
                  <a:cubicBezTo>
                    <a:pt x="180" y="0"/>
                    <a:pt x="1" y="179"/>
                    <a:pt x="1" y="405"/>
                  </a:cubicBezTo>
                  <a:cubicBezTo>
                    <a:pt x="1" y="619"/>
                    <a:pt x="180" y="798"/>
                    <a:pt x="406" y="798"/>
                  </a:cubicBezTo>
                  <a:cubicBezTo>
                    <a:pt x="620" y="798"/>
                    <a:pt x="799" y="619"/>
                    <a:pt x="799" y="405"/>
                  </a:cubicBezTo>
                  <a:cubicBezTo>
                    <a:pt x="799" y="179"/>
                    <a:pt x="620" y="0"/>
                    <a:pt x="4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2"/>
            <p:cNvSpPr/>
            <p:nvPr/>
          </p:nvSpPr>
          <p:spPr>
            <a:xfrm>
              <a:off x="6016800" y="2352500"/>
              <a:ext cx="29800" cy="29800"/>
            </a:xfrm>
            <a:custGeom>
              <a:rect b="b" l="l" r="r" t="t"/>
              <a:pathLst>
                <a:path extrusionOk="0" h="1192" w="1192">
                  <a:moveTo>
                    <a:pt x="596" y="1"/>
                  </a:moveTo>
                  <a:cubicBezTo>
                    <a:pt x="263" y="1"/>
                    <a:pt x="1" y="263"/>
                    <a:pt x="1" y="596"/>
                  </a:cubicBezTo>
                  <a:cubicBezTo>
                    <a:pt x="1" y="917"/>
                    <a:pt x="263" y="1191"/>
                    <a:pt x="596" y="1191"/>
                  </a:cubicBezTo>
                  <a:cubicBezTo>
                    <a:pt x="918" y="1191"/>
                    <a:pt x="1192" y="917"/>
                    <a:pt x="1192" y="596"/>
                  </a:cubicBezTo>
                  <a:cubicBezTo>
                    <a:pt x="1192" y="263"/>
                    <a:pt x="918" y="1"/>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2"/>
            <p:cNvSpPr/>
            <p:nvPr/>
          </p:nvSpPr>
          <p:spPr>
            <a:xfrm>
              <a:off x="6235875" y="1814050"/>
              <a:ext cx="29200" cy="28900"/>
            </a:xfrm>
            <a:custGeom>
              <a:rect b="b" l="l" r="r" t="t"/>
              <a:pathLst>
                <a:path extrusionOk="0" h="1156" w="1168">
                  <a:moveTo>
                    <a:pt x="584" y="0"/>
                  </a:moveTo>
                  <a:cubicBezTo>
                    <a:pt x="263" y="0"/>
                    <a:pt x="1" y="262"/>
                    <a:pt x="1" y="584"/>
                  </a:cubicBezTo>
                  <a:cubicBezTo>
                    <a:pt x="1" y="905"/>
                    <a:pt x="263" y="1155"/>
                    <a:pt x="584" y="1155"/>
                  </a:cubicBezTo>
                  <a:cubicBezTo>
                    <a:pt x="906" y="1155"/>
                    <a:pt x="1168" y="905"/>
                    <a:pt x="1168" y="584"/>
                  </a:cubicBezTo>
                  <a:cubicBezTo>
                    <a:pt x="1168" y="262"/>
                    <a:pt x="906" y="0"/>
                    <a:pt x="5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2"/>
            <p:cNvSpPr/>
            <p:nvPr/>
          </p:nvSpPr>
          <p:spPr>
            <a:xfrm>
              <a:off x="6065625" y="1514600"/>
              <a:ext cx="24425" cy="24425"/>
            </a:xfrm>
            <a:custGeom>
              <a:rect b="b" l="l" r="r" t="t"/>
              <a:pathLst>
                <a:path extrusionOk="0" h="977" w="977">
                  <a:moveTo>
                    <a:pt x="489" y="1"/>
                  </a:moveTo>
                  <a:cubicBezTo>
                    <a:pt x="215" y="1"/>
                    <a:pt x="1" y="215"/>
                    <a:pt x="1" y="489"/>
                  </a:cubicBezTo>
                  <a:cubicBezTo>
                    <a:pt x="1" y="763"/>
                    <a:pt x="215" y="977"/>
                    <a:pt x="489" y="977"/>
                  </a:cubicBezTo>
                  <a:cubicBezTo>
                    <a:pt x="763" y="977"/>
                    <a:pt x="977" y="763"/>
                    <a:pt x="977" y="489"/>
                  </a:cubicBezTo>
                  <a:cubicBezTo>
                    <a:pt x="977" y="215"/>
                    <a:pt x="763" y="1"/>
                    <a:pt x="4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2"/>
            <p:cNvSpPr/>
            <p:nvPr/>
          </p:nvSpPr>
          <p:spPr>
            <a:xfrm>
              <a:off x="6083200" y="1202350"/>
              <a:ext cx="26800" cy="26825"/>
            </a:xfrm>
            <a:custGeom>
              <a:rect b="b" l="l" r="r" t="t"/>
              <a:pathLst>
                <a:path extrusionOk="0" h="1073" w="1072">
                  <a:moveTo>
                    <a:pt x="536" y="1"/>
                  </a:moveTo>
                  <a:cubicBezTo>
                    <a:pt x="250" y="1"/>
                    <a:pt x="0" y="239"/>
                    <a:pt x="0" y="537"/>
                  </a:cubicBezTo>
                  <a:cubicBezTo>
                    <a:pt x="0" y="834"/>
                    <a:pt x="250" y="1073"/>
                    <a:pt x="536" y="1073"/>
                  </a:cubicBezTo>
                  <a:cubicBezTo>
                    <a:pt x="833" y="1073"/>
                    <a:pt x="1072" y="834"/>
                    <a:pt x="1072" y="537"/>
                  </a:cubicBezTo>
                  <a:cubicBezTo>
                    <a:pt x="1072" y="239"/>
                    <a:pt x="833" y="1"/>
                    <a:pt x="5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2"/>
            <p:cNvSpPr/>
            <p:nvPr/>
          </p:nvSpPr>
          <p:spPr>
            <a:xfrm>
              <a:off x="6359125" y="1131225"/>
              <a:ext cx="31275" cy="31275"/>
            </a:xfrm>
            <a:custGeom>
              <a:rect b="b" l="l" r="r" t="t"/>
              <a:pathLst>
                <a:path extrusionOk="0" h="1251" w="1251">
                  <a:moveTo>
                    <a:pt x="619" y="0"/>
                  </a:moveTo>
                  <a:cubicBezTo>
                    <a:pt x="274" y="0"/>
                    <a:pt x="0" y="286"/>
                    <a:pt x="0" y="631"/>
                  </a:cubicBezTo>
                  <a:cubicBezTo>
                    <a:pt x="0" y="977"/>
                    <a:pt x="274" y="1251"/>
                    <a:pt x="619" y="1251"/>
                  </a:cubicBezTo>
                  <a:cubicBezTo>
                    <a:pt x="965" y="1251"/>
                    <a:pt x="1250" y="977"/>
                    <a:pt x="1250" y="631"/>
                  </a:cubicBezTo>
                  <a:cubicBezTo>
                    <a:pt x="1250" y="286"/>
                    <a:pt x="965" y="0"/>
                    <a:pt x="6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2"/>
            <p:cNvSpPr/>
            <p:nvPr/>
          </p:nvSpPr>
          <p:spPr>
            <a:xfrm>
              <a:off x="6908875" y="1251475"/>
              <a:ext cx="26225" cy="26225"/>
            </a:xfrm>
            <a:custGeom>
              <a:rect b="b" l="l" r="r" t="t"/>
              <a:pathLst>
                <a:path extrusionOk="0" h="1049" w="1049">
                  <a:moveTo>
                    <a:pt x="525" y="0"/>
                  </a:moveTo>
                  <a:cubicBezTo>
                    <a:pt x="239" y="0"/>
                    <a:pt x="1" y="239"/>
                    <a:pt x="1" y="524"/>
                  </a:cubicBezTo>
                  <a:cubicBezTo>
                    <a:pt x="1" y="810"/>
                    <a:pt x="239" y="1048"/>
                    <a:pt x="525" y="1048"/>
                  </a:cubicBezTo>
                  <a:cubicBezTo>
                    <a:pt x="811" y="1048"/>
                    <a:pt x="1049" y="810"/>
                    <a:pt x="1049" y="524"/>
                  </a:cubicBezTo>
                  <a:cubicBezTo>
                    <a:pt x="1049" y="239"/>
                    <a:pt x="811" y="0"/>
                    <a:pt x="5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2"/>
            <p:cNvSpPr/>
            <p:nvPr/>
          </p:nvSpPr>
          <p:spPr>
            <a:xfrm>
              <a:off x="4597000" y="1972100"/>
              <a:ext cx="21450" cy="21750"/>
            </a:xfrm>
            <a:custGeom>
              <a:rect b="b" l="l" r="r" t="t"/>
              <a:pathLst>
                <a:path extrusionOk="0" h="870" w="858">
                  <a:moveTo>
                    <a:pt x="429" y="0"/>
                  </a:moveTo>
                  <a:cubicBezTo>
                    <a:pt x="191" y="0"/>
                    <a:pt x="0" y="191"/>
                    <a:pt x="0" y="429"/>
                  </a:cubicBezTo>
                  <a:cubicBezTo>
                    <a:pt x="0" y="679"/>
                    <a:pt x="191" y="870"/>
                    <a:pt x="429" y="870"/>
                  </a:cubicBezTo>
                  <a:cubicBezTo>
                    <a:pt x="667" y="870"/>
                    <a:pt x="857" y="679"/>
                    <a:pt x="857" y="429"/>
                  </a:cubicBezTo>
                  <a:cubicBezTo>
                    <a:pt x="857" y="191"/>
                    <a:pt x="667" y="0"/>
                    <a:pt x="4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2"/>
            <p:cNvSpPr/>
            <p:nvPr/>
          </p:nvSpPr>
          <p:spPr>
            <a:xfrm>
              <a:off x="4300825" y="1460125"/>
              <a:ext cx="36325" cy="36650"/>
            </a:xfrm>
            <a:custGeom>
              <a:rect b="b" l="l" r="r" t="t"/>
              <a:pathLst>
                <a:path extrusionOk="0" h="1466" w="1453">
                  <a:moveTo>
                    <a:pt x="727" y="1"/>
                  </a:moveTo>
                  <a:cubicBezTo>
                    <a:pt x="322" y="1"/>
                    <a:pt x="0" y="334"/>
                    <a:pt x="0" y="739"/>
                  </a:cubicBezTo>
                  <a:cubicBezTo>
                    <a:pt x="0" y="1132"/>
                    <a:pt x="322" y="1465"/>
                    <a:pt x="727" y="1465"/>
                  </a:cubicBezTo>
                  <a:cubicBezTo>
                    <a:pt x="1132" y="1465"/>
                    <a:pt x="1453" y="1132"/>
                    <a:pt x="1453" y="739"/>
                  </a:cubicBezTo>
                  <a:cubicBezTo>
                    <a:pt x="1453" y="334"/>
                    <a:pt x="1132" y="1"/>
                    <a:pt x="7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2"/>
            <p:cNvSpPr/>
            <p:nvPr/>
          </p:nvSpPr>
          <p:spPr>
            <a:xfrm>
              <a:off x="3863875" y="1838150"/>
              <a:ext cx="38125" cy="38125"/>
            </a:xfrm>
            <a:custGeom>
              <a:rect b="b" l="l" r="r" t="t"/>
              <a:pathLst>
                <a:path extrusionOk="0" h="1525" w="1525">
                  <a:moveTo>
                    <a:pt x="762" y="1"/>
                  </a:moveTo>
                  <a:cubicBezTo>
                    <a:pt x="345" y="1"/>
                    <a:pt x="0" y="346"/>
                    <a:pt x="0" y="763"/>
                  </a:cubicBezTo>
                  <a:cubicBezTo>
                    <a:pt x="0" y="1179"/>
                    <a:pt x="345" y="1525"/>
                    <a:pt x="762" y="1525"/>
                  </a:cubicBezTo>
                  <a:cubicBezTo>
                    <a:pt x="1179" y="1525"/>
                    <a:pt x="1524" y="1179"/>
                    <a:pt x="1524" y="763"/>
                  </a:cubicBezTo>
                  <a:cubicBezTo>
                    <a:pt x="1524" y="346"/>
                    <a:pt x="1179" y="1"/>
                    <a:pt x="7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2"/>
            <p:cNvSpPr/>
            <p:nvPr/>
          </p:nvSpPr>
          <p:spPr>
            <a:xfrm>
              <a:off x="3494475" y="1414875"/>
              <a:ext cx="18775" cy="18500"/>
            </a:xfrm>
            <a:custGeom>
              <a:rect b="b" l="l" r="r" t="t"/>
              <a:pathLst>
                <a:path extrusionOk="0" h="740" w="751">
                  <a:moveTo>
                    <a:pt x="369" y="1"/>
                  </a:moveTo>
                  <a:cubicBezTo>
                    <a:pt x="167" y="1"/>
                    <a:pt x="0" y="168"/>
                    <a:pt x="0" y="370"/>
                  </a:cubicBezTo>
                  <a:cubicBezTo>
                    <a:pt x="0" y="572"/>
                    <a:pt x="167" y="739"/>
                    <a:pt x="369" y="739"/>
                  </a:cubicBezTo>
                  <a:cubicBezTo>
                    <a:pt x="584" y="739"/>
                    <a:pt x="750" y="572"/>
                    <a:pt x="750" y="370"/>
                  </a:cubicBezTo>
                  <a:cubicBezTo>
                    <a:pt x="750" y="168"/>
                    <a:pt x="584" y="1"/>
                    <a:pt x="3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2"/>
            <p:cNvSpPr/>
            <p:nvPr/>
          </p:nvSpPr>
          <p:spPr>
            <a:xfrm>
              <a:off x="2758675" y="1504775"/>
              <a:ext cx="26500" cy="26825"/>
            </a:xfrm>
            <a:custGeom>
              <a:rect b="b" l="l" r="r" t="t"/>
              <a:pathLst>
                <a:path extrusionOk="0" h="1073" w="1060">
                  <a:moveTo>
                    <a:pt x="536" y="1"/>
                  </a:moveTo>
                  <a:cubicBezTo>
                    <a:pt x="238" y="1"/>
                    <a:pt x="0" y="239"/>
                    <a:pt x="0" y="536"/>
                  </a:cubicBezTo>
                  <a:cubicBezTo>
                    <a:pt x="0" y="834"/>
                    <a:pt x="238" y="1072"/>
                    <a:pt x="536" y="1072"/>
                  </a:cubicBezTo>
                  <a:cubicBezTo>
                    <a:pt x="822" y="1072"/>
                    <a:pt x="1060" y="834"/>
                    <a:pt x="1060" y="536"/>
                  </a:cubicBezTo>
                  <a:cubicBezTo>
                    <a:pt x="1060" y="239"/>
                    <a:pt x="822" y="1"/>
                    <a:pt x="5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2"/>
            <p:cNvSpPr/>
            <p:nvPr/>
          </p:nvSpPr>
          <p:spPr>
            <a:xfrm>
              <a:off x="2516975" y="2133425"/>
              <a:ext cx="32175" cy="31875"/>
            </a:xfrm>
            <a:custGeom>
              <a:rect b="b" l="l" r="r" t="t"/>
              <a:pathLst>
                <a:path extrusionOk="0" h="1275" w="1287">
                  <a:moveTo>
                    <a:pt x="643" y="1"/>
                  </a:moveTo>
                  <a:cubicBezTo>
                    <a:pt x="286" y="1"/>
                    <a:pt x="0" y="286"/>
                    <a:pt x="0" y="632"/>
                  </a:cubicBezTo>
                  <a:cubicBezTo>
                    <a:pt x="0" y="989"/>
                    <a:pt x="286" y="1275"/>
                    <a:pt x="643" y="1275"/>
                  </a:cubicBezTo>
                  <a:cubicBezTo>
                    <a:pt x="1000" y="1275"/>
                    <a:pt x="1286" y="989"/>
                    <a:pt x="1286" y="632"/>
                  </a:cubicBezTo>
                  <a:cubicBezTo>
                    <a:pt x="1286" y="286"/>
                    <a:pt x="1000" y="1"/>
                    <a:pt x="6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2"/>
            <p:cNvSpPr/>
            <p:nvPr/>
          </p:nvSpPr>
          <p:spPr>
            <a:xfrm>
              <a:off x="2105900" y="2011675"/>
              <a:ext cx="38725" cy="38725"/>
            </a:xfrm>
            <a:custGeom>
              <a:rect b="b" l="l" r="r" t="t"/>
              <a:pathLst>
                <a:path extrusionOk="0" h="1549" w="1549">
                  <a:moveTo>
                    <a:pt x="775" y="1"/>
                  </a:moveTo>
                  <a:cubicBezTo>
                    <a:pt x="346" y="1"/>
                    <a:pt x="1" y="346"/>
                    <a:pt x="1" y="775"/>
                  </a:cubicBezTo>
                  <a:cubicBezTo>
                    <a:pt x="1" y="1203"/>
                    <a:pt x="346" y="1549"/>
                    <a:pt x="775" y="1549"/>
                  </a:cubicBezTo>
                  <a:cubicBezTo>
                    <a:pt x="1203" y="1549"/>
                    <a:pt x="1549" y="1203"/>
                    <a:pt x="1549" y="775"/>
                  </a:cubicBezTo>
                  <a:cubicBezTo>
                    <a:pt x="1549" y="346"/>
                    <a:pt x="1203" y="1"/>
                    <a:pt x="7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 name="Google Shape;734;p52"/>
          <p:cNvGrpSpPr/>
          <p:nvPr/>
        </p:nvGrpSpPr>
        <p:grpSpPr>
          <a:xfrm rot="-620456">
            <a:off x="-263690" y="4428949"/>
            <a:ext cx="1139559" cy="985587"/>
            <a:chOff x="7565700" y="3634650"/>
            <a:chExt cx="1234500" cy="1067700"/>
          </a:xfrm>
        </p:grpSpPr>
        <p:sp>
          <p:nvSpPr>
            <p:cNvPr id="735" name="Google Shape;735;p52"/>
            <p:cNvSpPr/>
            <p:nvPr/>
          </p:nvSpPr>
          <p:spPr>
            <a:xfrm rot="10800000">
              <a:off x="7565700" y="3634650"/>
              <a:ext cx="1234500" cy="1067700"/>
            </a:xfrm>
            <a:prstGeom prst="triangle">
              <a:avLst>
                <a:gd fmla="val 50000" name="adj"/>
              </a:avLst>
            </a:prstGeom>
            <a:gradFill>
              <a:gsLst>
                <a:gs pos="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2"/>
            <p:cNvSpPr/>
            <p:nvPr/>
          </p:nvSpPr>
          <p:spPr>
            <a:xfrm rot="10800000">
              <a:off x="7565700" y="3634650"/>
              <a:ext cx="1234500" cy="464700"/>
            </a:xfrm>
            <a:prstGeom prst="triangle">
              <a:avLst>
                <a:gd fmla="val 50000" name="adj"/>
              </a:avLst>
            </a:prstGeom>
            <a:gradFill>
              <a:gsLst>
                <a:gs pos="0">
                  <a:schemeClr val="accent6"/>
                </a:gs>
                <a:gs pos="5000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 name="Google Shape;737;p52"/>
          <p:cNvGrpSpPr/>
          <p:nvPr/>
        </p:nvGrpSpPr>
        <p:grpSpPr>
          <a:xfrm rot="1407022">
            <a:off x="8660897" y="1135840"/>
            <a:ext cx="678742" cy="586936"/>
            <a:chOff x="7565700" y="3634650"/>
            <a:chExt cx="1234500" cy="1067700"/>
          </a:xfrm>
        </p:grpSpPr>
        <p:sp>
          <p:nvSpPr>
            <p:cNvPr id="738" name="Google Shape;738;p52"/>
            <p:cNvSpPr/>
            <p:nvPr/>
          </p:nvSpPr>
          <p:spPr>
            <a:xfrm rot="10800000">
              <a:off x="7565700" y="3634650"/>
              <a:ext cx="1234500" cy="1067700"/>
            </a:xfrm>
            <a:prstGeom prst="triangle">
              <a:avLst>
                <a:gd fmla="val 50000" name="adj"/>
              </a:avLst>
            </a:prstGeom>
            <a:gradFill>
              <a:gsLst>
                <a:gs pos="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2"/>
            <p:cNvSpPr/>
            <p:nvPr/>
          </p:nvSpPr>
          <p:spPr>
            <a:xfrm rot="10800000">
              <a:off x="7565700" y="3634650"/>
              <a:ext cx="1234500" cy="464700"/>
            </a:xfrm>
            <a:prstGeom prst="triangle">
              <a:avLst>
                <a:gd fmla="val 50000" name="adj"/>
              </a:avLst>
            </a:prstGeom>
            <a:gradFill>
              <a:gsLst>
                <a:gs pos="0">
                  <a:schemeClr val="accent6"/>
                </a:gs>
                <a:gs pos="5000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0" name="Google Shape;740;p52"/>
          <p:cNvSpPr txBox="1"/>
          <p:nvPr>
            <p:ph type="title"/>
          </p:nvPr>
        </p:nvSpPr>
        <p:spPr>
          <a:xfrm>
            <a:off x="713100" y="452325"/>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sp>
        <p:nvSpPr>
          <p:cNvPr id="100" name="Google Shape;100;p6"/>
          <p:cNvSpPr txBox="1"/>
          <p:nvPr>
            <p:ph type="title"/>
          </p:nvPr>
        </p:nvSpPr>
        <p:spPr>
          <a:xfrm>
            <a:off x="720300" y="452325"/>
            <a:ext cx="77034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101" name="Google Shape;101;p6"/>
          <p:cNvGrpSpPr/>
          <p:nvPr/>
        </p:nvGrpSpPr>
        <p:grpSpPr>
          <a:xfrm rot="-1204480">
            <a:off x="-371857" y="316256"/>
            <a:ext cx="976826" cy="844842"/>
            <a:chOff x="7565700" y="3634650"/>
            <a:chExt cx="1234500" cy="1067700"/>
          </a:xfrm>
        </p:grpSpPr>
        <p:sp>
          <p:nvSpPr>
            <p:cNvPr id="102" name="Google Shape;102;p6"/>
            <p:cNvSpPr/>
            <p:nvPr/>
          </p:nvSpPr>
          <p:spPr>
            <a:xfrm rot="10800000">
              <a:off x="7565700" y="3634650"/>
              <a:ext cx="1234500" cy="1067700"/>
            </a:xfrm>
            <a:prstGeom prst="triangle">
              <a:avLst>
                <a:gd fmla="val 50000" name="adj"/>
              </a:avLst>
            </a:prstGeom>
            <a:gradFill>
              <a:gsLst>
                <a:gs pos="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6"/>
            <p:cNvSpPr/>
            <p:nvPr/>
          </p:nvSpPr>
          <p:spPr>
            <a:xfrm rot="10800000">
              <a:off x="7565700" y="3634650"/>
              <a:ext cx="1234500" cy="464700"/>
            </a:xfrm>
            <a:prstGeom prst="triangle">
              <a:avLst>
                <a:gd fmla="val 50000" name="adj"/>
              </a:avLst>
            </a:prstGeom>
            <a:gradFill>
              <a:gsLst>
                <a:gs pos="0">
                  <a:schemeClr val="accent6"/>
                </a:gs>
                <a:gs pos="5000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 name="Google Shape;104;p6"/>
          <p:cNvGrpSpPr/>
          <p:nvPr/>
        </p:nvGrpSpPr>
        <p:grpSpPr>
          <a:xfrm rot="2914580">
            <a:off x="8390072" y="306420"/>
            <a:ext cx="517779" cy="366732"/>
            <a:chOff x="7565700" y="3634650"/>
            <a:chExt cx="1234500" cy="1067700"/>
          </a:xfrm>
        </p:grpSpPr>
        <p:sp>
          <p:nvSpPr>
            <p:cNvPr id="105" name="Google Shape;105;p6"/>
            <p:cNvSpPr/>
            <p:nvPr/>
          </p:nvSpPr>
          <p:spPr>
            <a:xfrm rot="10800000">
              <a:off x="7565700" y="3634650"/>
              <a:ext cx="1234500" cy="1067700"/>
            </a:xfrm>
            <a:prstGeom prst="triangle">
              <a:avLst>
                <a:gd fmla="val 50000" name="adj"/>
              </a:avLst>
            </a:prstGeom>
            <a:gradFill>
              <a:gsLst>
                <a:gs pos="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6"/>
            <p:cNvSpPr/>
            <p:nvPr/>
          </p:nvSpPr>
          <p:spPr>
            <a:xfrm rot="10800000">
              <a:off x="7565700" y="3634650"/>
              <a:ext cx="1234500" cy="464700"/>
            </a:xfrm>
            <a:prstGeom prst="triangle">
              <a:avLst>
                <a:gd fmla="val 50000" name="adj"/>
              </a:avLst>
            </a:prstGeom>
            <a:gradFill>
              <a:gsLst>
                <a:gs pos="0">
                  <a:schemeClr val="accent6"/>
                </a:gs>
                <a:gs pos="5000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
    <p:spTree>
      <p:nvGrpSpPr>
        <p:cNvPr id="741" name="Shape 741"/>
        <p:cNvGrpSpPr/>
        <p:nvPr/>
      </p:nvGrpSpPr>
      <p:grpSpPr>
        <a:xfrm>
          <a:off x="0" y="0"/>
          <a:ext cx="0" cy="0"/>
          <a:chOff x="0" y="0"/>
          <a:chExt cx="0" cy="0"/>
        </a:xfrm>
      </p:grpSpPr>
      <p:sp>
        <p:nvSpPr>
          <p:cNvPr id="742" name="Google Shape;742;p53"/>
          <p:cNvSpPr/>
          <p:nvPr/>
        </p:nvSpPr>
        <p:spPr>
          <a:xfrm>
            <a:off x="0" y="3083040"/>
            <a:ext cx="9144000" cy="2060480"/>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3"/>
          <p:cNvSpPr txBox="1"/>
          <p:nvPr>
            <p:ph type="title"/>
          </p:nvPr>
        </p:nvSpPr>
        <p:spPr>
          <a:xfrm>
            <a:off x="816300" y="683150"/>
            <a:ext cx="4926300" cy="9324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744" name="Google Shape;744;p53"/>
          <p:cNvSpPr txBox="1"/>
          <p:nvPr>
            <p:ph idx="1" type="subTitle"/>
          </p:nvPr>
        </p:nvSpPr>
        <p:spPr>
          <a:xfrm>
            <a:off x="817800" y="2102525"/>
            <a:ext cx="2203800" cy="4023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sz="1800">
                <a:latin typeface="Orbitron"/>
                <a:ea typeface="Orbitron"/>
                <a:cs typeface="Orbitron"/>
                <a:sym typeface="Orbitron"/>
              </a:defRPr>
            </a:lvl2pPr>
            <a:lvl3pPr lvl="2" rtl="0">
              <a:spcBef>
                <a:spcPts val="0"/>
              </a:spcBef>
              <a:spcAft>
                <a:spcPts val="0"/>
              </a:spcAft>
              <a:buNone/>
              <a:defRPr sz="1800">
                <a:latin typeface="Orbitron"/>
                <a:ea typeface="Orbitron"/>
                <a:cs typeface="Orbitron"/>
                <a:sym typeface="Orbitron"/>
              </a:defRPr>
            </a:lvl3pPr>
            <a:lvl4pPr lvl="3" rtl="0">
              <a:spcBef>
                <a:spcPts val="0"/>
              </a:spcBef>
              <a:spcAft>
                <a:spcPts val="0"/>
              </a:spcAft>
              <a:buNone/>
              <a:defRPr sz="1800">
                <a:latin typeface="Orbitron"/>
                <a:ea typeface="Orbitron"/>
                <a:cs typeface="Orbitron"/>
                <a:sym typeface="Orbitron"/>
              </a:defRPr>
            </a:lvl4pPr>
            <a:lvl5pPr lvl="4" rtl="0">
              <a:spcBef>
                <a:spcPts val="0"/>
              </a:spcBef>
              <a:spcAft>
                <a:spcPts val="0"/>
              </a:spcAft>
              <a:buNone/>
              <a:defRPr sz="1800">
                <a:latin typeface="Orbitron"/>
                <a:ea typeface="Orbitron"/>
                <a:cs typeface="Orbitron"/>
                <a:sym typeface="Orbitron"/>
              </a:defRPr>
            </a:lvl5pPr>
            <a:lvl6pPr lvl="5" rtl="0">
              <a:spcBef>
                <a:spcPts val="0"/>
              </a:spcBef>
              <a:spcAft>
                <a:spcPts val="0"/>
              </a:spcAft>
              <a:buNone/>
              <a:defRPr sz="1800">
                <a:latin typeface="Orbitron"/>
                <a:ea typeface="Orbitron"/>
                <a:cs typeface="Orbitron"/>
                <a:sym typeface="Orbitron"/>
              </a:defRPr>
            </a:lvl6pPr>
            <a:lvl7pPr lvl="6" rtl="0">
              <a:spcBef>
                <a:spcPts val="0"/>
              </a:spcBef>
              <a:spcAft>
                <a:spcPts val="0"/>
              </a:spcAft>
              <a:buNone/>
              <a:defRPr sz="1800">
                <a:latin typeface="Orbitron"/>
                <a:ea typeface="Orbitron"/>
                <a:cs typeface="Orbitron"/>
                <a:sym typeface="Orbitron"/>
              </a:defRPr>
            </a:lvl7pPr>
            <a:lvl8pPr lvl="7" rtl="0">
              <a:spcBef>
                <a:spcPts val="0"/>
              </a:spcBef>
              <a:spcAft>
                <a:spcPts val="0"/>
              </a:spcAft>
              <a:buNone/>
              <a:defRPr sz="1800">
                <a:latin typeface="Orbitron"/>
                <a:ea typeface="Orbitron"/>
                <a:cs typeface="Orbitron"/>
                <a:sym typeface="Orbitron"/>
              </a:defRPr>
            </a:lvl8pPr>
            <a:lvl9pPr lvl="8" rtl="0">
              <a:spcBef>
                <a:spcPts val="0"/>
              </a:spcBef>
              <a:spcAft>
                <a:spcPts val="0"/>
              </a:spcAft>
              <a:buNone/>
              <a:defRPr sz="1800">
                <a:latin typeface="Orbitron"/>
                <a:ea typeface="Orbitron"/>
                <a:cs typeface="Orbitron"/>
                <a:sym typeface="Orbitron"/>
              </a:defRPr>
            </a:lvl9pPr>
          </a:lstStyle>
          <a:p/>
        </p:txBody>
      </p:sp>
      <p:sp>
        <p:nvSpPr>
          <p:cNvPr id="745" name="Google Shape;745;p53"/>
          <p:cNvSpPr txBox="1"/>
          <p:nvPr>
            <p:ph idx="2" type="subTitle"/>
          </p:nvPr>
        </p:nvSpPr>
        <p:spPr>
          <a:xfrm>
            <a:off x="817800" y="2405363"/>
            <a:ext cx="2203800" cy="630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746" name="Google Shape;746;p53"/>
          <p:cNvSpPr txBox="1"/>
          <p:nvPr>
            <p:ph idx="3" type="subTitle"/>
          </p:nvPr>
        </p:nvSpPr>
        <p:spPr>
          <a:xfrm>
            <a:off x="3422700" y="2102525"/>
            <a:ext cx="2203800" cy="4023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sz="1800">
                <a:latin typeface="Orbitron"/>
                <a:ea typeface="Orbitron"/>
                <a:cs typeface="Orbitron"/>
                <a:sym typeface="Orbitron"/>
              </a:defRPr>
            </a:lvl2pPr>
            <a:lvl3pPr lvl="2" rtl="0">
              <a:spcBef>
                <a:spcPts val="0"/>
              </a:spcBef>
              <a:spcAft>
                <a:spcPts val="0"/>
              </a:spcAft>
              <a:buNone/>
              <a:defRPr sz="1800">
                <a:latin typeface="Orbitron"/>
                <a:ea typeface="Orbitron"/>
                <a:cs typeface="Orbitron"/>
                <a:sym typeface="Orbitron"/>
              </a:defRPr>
            </a:lvl3pPr>
            <a:lvl4pPr lvl="3" rtl="0">
              <a:spcBef>
                <a:spcPts val="0"/>
              </a:spcBef>
              <a:spcAft>
                <a:spcPts val="0"/>
              </a:spcAft>
              <a:buNone/>
              <a:defRPr sz="1800">
                <a:latin typeface="Orbitron"/>
                <a:ea typeface="Orbitron"/>
                <a:cs typeface="Orbitron"/>
                <a:sym typeface="Orbitron"/>
              </a:defRPr>
            </a:lvl4pPr>
            <a:lvl5pPr lvl="4" rtl="0">
              <a:spcBef>
                <a:spcPts val="0"/>
              </a:spcBef>
              <a:spcAft>
                <a:spcPts val="0"/>
              </a:spcAft>
              <a:buNone/>
              <a:defRPr sz="1800">
                <a:latin typeface="Orbitron"/>
                <a:ea typeface="Orbitron"/>
                <a:cs typeface="Orbitron"/>
                <a:sym typeface="Orbitron"/>
              </a:defRPr>
            </a:lvl5pPr>
            <a:lvl6pPr lvl="5" rtl="0">
              <a:spcBef>
                <a:spcPts val="0"/>
              </a:spcBef>
              <a:spcAft>
                <a:spcPts val="0"/>
              </a:spcAft>
              <a:buNone/>
              <a:defRPr sz="1800">
                <a:latin typeface="Orbitron"/>
                <a:ea typeface="Orbitron"/>
                <a:cs typeface="Orbitron"/>
                <a:sym typeface="Orbitron"/>
              </a:defRPr>
            </a:lvl6pPr>
            <a:lvl7pPr lvl="6" rtl="0">
              <a:spcBef>
                <a:spcPts val="0"/>
              </a:spcBef>
              <a:spcAft>
                <a:spcPts val="0"/>
              </a:spcAft>
              <a:buNone/>
              <a:defRPr sz="1800">
                <a:latin typeface="Orbitron"/>
                <a:ea typeface="Orbitron"/>
                <a:cs typeface="Orbitron"/>
                <a:sym typeface="Orbitron"/>
              </a:defRPr>
            </a:lvl7pPr>
            <a:lvl8pPr lvl="7" rtl="0">
              <a:spcBef>
                <a:spcPts val="0"/>
              </a:spcBef>
              <a:spcAft>
                <a:spcPts val="0"/>
              </a:spcAft>
              <a:buNone/>
              <a:defRPr sz="1800">
                <a:latin typeface="Orbitron"/>
                <a:ea typeface="Orbitron"/>
                <a:cs typeface="Orbitron"/>
                <a:sym typeface="Orbitron"/>
              </a:defRPr>
            </a:lvl8pPr>
            <a:lvl9pPr lvl="8" rtl="0">
              <a:spcBef>
                <a:spcPts val="0"/>
              </a:spcBef>
              <a:spcAft>
                <a:spcPts val="0"/>
              </a:spcAft>
              <a:buNone/>
              <a:defRPr sz="1800">
                <a:latin typeface="Orbitron"/>
                <a:ea typeface="Orbitron"/>
                <a:cs typeface="Orbitron"/>
                <a:sym typeface="Orbitron"/>
              </a:defRPr>
            </a:lvl9pPr>
          </a:lstStyle>
          <a:p/>
        </p:txBody>
      </p:sp>
      <p:sp>
        <p:nvSpPr>
          <p:cNvPr id="747" name="Google Shape;747;p53"/>
          <p:cNvSpPr txBox="1"/>
          <p:nvPr>
            <p:ph idx="4" type="subTitle"/>
          </p:nvPr>
        </p:nvSpPr>
        <p:spPr>
          <a:xfrm>
            <a:off x="3422700" y="2405363"/>
            <a:ext cx="2203800" cy="630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748" name="Google Shape;748;p53"/>
          <p:cNvSpPr txBox="1"/>
          <p:nvPr>
            <p:ph idx="5" type="subTitle"/>
          </p:nvPr>
        </p:nvSpPr>
        <p:spPr>
          <a:xfrm>
            <a:off x="6026100" y="2102525"/>
            <a:ext cx="2203800" cy="4023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sz="1800">
                <a:latin typeface="Orbitron"/>
                <a:ea typeface="Orbitron"/>
                <a:cs typeface="Orbitron"/>
                <a:sym typeface="Orbitron"/>
              </a:defRPr>
            </a:lvl2pPr>
            <a:lvl3pPr lvl="2" rtl="0">
              <a:spcBef>
                <a:spcPts val="0"/>
              </a:spcBef>
              <a:spcAft>
                <a:spcPts val="0"/>
              </a:spcAft>
              <a:buNone/>
              <a:defRPr sz="1800">
                <a:latin typeface="Orbitron"/>
                <a:ea typeface="Orbitron"/>
                <a:cs typeface="Orbitron"/>
                <a:sym typeface="Orbitron"/>
              </a:defRPr>
            </a:lvl3pPr>
            <a:lvl4pPr lvl="3" rtl="0">
              <a:spcBef>
                <a:spcPts val="0"/>
              </a:spcBef>
              <a:spcAft>
                <a:spcPts val="0"/>
              </a:spcAft>
              <a:buNone/>
              <a:defRPr sz="1800">
                <a:latin typeface="Orbitron"/>
                <a:ea typeface="Orbitron"/>
                <a:cs typeface="Orbitron"/>
                <a:sym typeface="Orbitron"/>
              </a:defRPr>
            </a:lvl4pPr>
            <a:lvl5pPr lvl="4" rtl="0">
              <a:spcBef>
                <a:spcPts val="0"/>
              </a:spcBef>
              <a:spcAft>
                <a:spcPts val="0"/>
              </a:spcAft>
              <a:buNone/>
              <a:defRPr sz="1800">
                <a:latin typeface="Orbitron"/>
                <a:ea typeface="Orbitron"/>
                <a:cs typeface="Orbitron"/>
                <a:sym typeface="Orbitron"/>
              </a:defRPr>
            </a:lvl5pPr>
            <a:lvl6pPr lvl="5" rtl="0">
              <a:spcBef>
                <a:spcPts val="0"/>
              </a:spcBef>
              <a:spcAft>
                <a:spcPts val="0"/>
              </a:spcAft>
              <a:buNone/>
              <a:defRPr sz="1800">
                <a:latin typeface="Orbitron"/>
                <a:ea typeface="Orbitron"/>
                <a:cs typeface="Orbitron"/>
                <a:sym typeface="Orbitron"/>
              </a:defRPr>
            </a:lvl6pPr>
            <a:lvl7pPr lvl="6" rtl="0">
              <a:spcBef>
                <a:spcPts val="0"/>
              </a:spcBef>
              <a:spcAft>
                <a:spcPts val="0"/>
              </a:spcAft>
              <a:buNone/>
              <a:defRPr sz="1800">
                <a:latin typeface="Orbitron"/>
                <a:ea typeface="Orbitron"/>
                <a:cs typeface="Orbitron"/>
                <a:sym typeface="Orbitron"/>
              </a:defRPr>
            </a:lvl7pPr>
            <a:lvl8pPr lvl="7" rtl="0">
              <a:spcBef>
                <a:spcPts val="0"/>
              </a:spcBef>
              <a:spcAft>
                <a:spcPts val="0"/>
              </a:spcAft>
              <a:buNone/>
              <a:defRPr sz="1800">
                <a:latin typeface="Orbitron"/>
                <a:ea typeface="Orbitron"/>
                <a:cs typeface="Orbitron"/>
                <a:sym typeface="Orbitron"/>
              </a:defRPr>
            </a:lvl8pPr>
            <a:lvl9pPr lvl="8" rtl="0">
              <a:spcBef>
                <a:spcPts val="0"/>
              </a:spcBef>
              <a:spcAft>
                <a:spcPts val="0"/>
              </a:spcAft>
              <a:buNone/>
              <a:defRPr sz="1800">
                <a:latin typeface="Orbitron"/>
                <a:ea typeface="Orbitron"/>
                <a:cs typeface="Orbitron"/>
                <a:sym typeface="Orbitron"/>
              </a:defRPr>
            </a:lvl9pPr>
          </a:lstStyle>
          <a:p/>
        </p:txBody>
      </p:sp>
      <p:sp>
        <p:nvSpPr>
          <p:cNvPr id="749" name="Google Shape;749;p53"/>
          <p:cNvSpPr txBox="1"/>
          <p:nvPr>
            <p:ph idx="6" type="subTitle"/>
          </p:nvPr>
        </p:nvSpPr>
        <p:spPr>
          <a:xfrm>
            <a:off x="6026100" y="2405363"/>
            <a:ext cx="2203800" cy="630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750" name="Google Shape;750;p53"/>
          <p:cNvSpPr txBox="1"/>
          <p:nvPr>
            <p:ph idx="7" type="subTitle"/>
          </p:nvPr>
        </p:nvSpPr>
        <p:spPr>
          <a:xfrm>
            <a:off x="817800" y="3270340"/>
            <a:ext cx="2203800" cy="4023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sz="1800">
                <a:latin typeface="Orbitron"/>
                <a:ea typeface="Orbitron"/>
                <a:cs typeface="Orbitron"/>
                <a:sym typeface="Orbitron"/>
              </a:defRPr>
            </a:lvl2pPr>
            <a:lvl3pPr lvl="2" rtl="0">
              <a:spcBef>
                <a:spcPts val="0"/>
              </a:spcBef>
              <a:spcAft>
                <a:spcPts val="0"/>
              </a:spcAft>
              <a:buNone/>
              <a:defRPr sz="1800">
                <a:latin typeface="Orbitron"/>
                <a:ea typeface="Orbitron"/>
                <a:cs typeface="Orbitron"/>
                <a:sym typeface="Orbitron"/>
              </a:defRPr>
            </a:lvl3pPr>
            <a:lvl4pPr lvl="3" rtl="0">
              <a:spcBef>
                <a:spcPts val="0"/>
              </a:spcBef>
              <a:spcAft>
                <a:spcPts val="0"/>
              </a:spcAft>
              <a:buNone/>
              <a:defRPr sz="1800">
                <a:latin typeface="Orbitron"/>
                <a:ea typeface="Orbitron"/>
                <a:cs typeface="Orbitron"/>
                <a:sym typeface="Orbitron"/>
              </a:defRPr>
            </a:lvl4pPr>
            <a:lvl5pPr lvl="4" rtl="0">
              <a:spcBef>
                <a:spcPts val="0"/>
              </a:spcBef>
              <a:spcAft>
                <a:spcPts val="0"/>
              </a:spcAft>
              <a:buNone/>
              <a:defRPr sz="1800">
                <a:latin typeface="Orbitron"/>
                <a:ea typeface="Orbitron"/>
                <a:cs typeface="Orbitron"/>
                <a:sym typeface="Orbitron"/>
              </a:defRPr>
            </a:lvl5pPr>
            <a:lvl6pPr lvl="5" rtl="0">
              <a:spcBef>
                <a:spcPts val="0"/>
              </a:spcBef>
              <a:spcAft>
                <a:spcPts val="0"/>
              </a:spcAft>
              <a:buNone/>
              <a:defRPr sz="1800">
                <a:latin typeface="Orbitron"/>
                <a:ea typeface="Orbitron"/>
                <a:cs typeface="Orbitron"/>
                <a:sym typeface="Orbitron"/>
              </a:defRPr>
            </a:lvl6pPr>
            <a:lvl7pPr lvl="6" rtl="0">
              <a:spcBef>
                <a:spcPts val="0"/>
              </a:spcBef>
              <a:spcAft>
                <a:spcPts val="0"/>
              </a:spcAft>
              <a:buNone/>
              <a:defRPr sz="1800">
                <a:latin typeface="Orbitron"/>
                <a:ea typeface="Orbitron"/>
                <a:cs typeface="Orbitron"/>
                <a:sym typeface="Orbitron"/>
              </a:defRPr>
            </a:lvl7pPr>
            <a:lvl8pPr lvl="7" rtl="0">
              <a:spcBef>
                <a:spcPts val="0"/>
              </a:spcBef>
              <a:spcAft>
                <a:spcPts val="0"/>
              </a:spcAft>
              <a:buNone/>
              <a:defRPr sz="1800">
                <a:latin typeface="Orbitron"/>
                <a:ea typeface="Orbitron"/>
                <a:cs typeface="Orbitron"/>
                <a:sym typeface="Orbitron"/>
              </a:defRPr>
            </a:lvl8pPr>
            <a:lvl9pPr lvl="8" rtl="0">
              <a:spcBef>
                <a:spcPts val="0"/>
              </a:spcBef>
              <a:spcAft>
                <a:spcPts val="0"/>
              </a:spcAft>
              <a:buNone/>
              <a:defRPr sz="1800">
                <a:latin typeface="Orbitron"/>
                <a:ea typeface="Orbitron"/>
                <a:cs typeface="Orbitron"/>
                <a:sym typeface="Orbitron"/>
              </a:defRPr>
            </a:lvl9pPr>
          </a:lstStyle>
          <a:p/>
        </p:txBody>
      </p:sp>
      <p:sp>
        <p:nvSpPr>
          <p:cNvPr id="751" name="Google Shape;751;p53"/>
          <p:cNvSpPr txBox="1"/>
          <p:nvPr>
            <p:ph idx="8" type="subTitle"/>
          </p:nvPr>
        </p:nvSpPr>
        <p:spPr>
          <a:xfrm>
            <a:off x="817800" y="3571980"/>
            <a:ext cx="2203800" cy="630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752" name="Google Shape;752;p53"/>
          <p:cNvSpPr txBox="1"/>
          <p:nvPr>
            <p:ph idx="9" type="subTitle"/>
          </p:nvPr>
        </p:nvSpPr>
        <p:spPr>
          <a:xfrm>
            <a:off x="3422700" y="3270340"/>
            <a:ext cx="2203800" cy="4023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sz="1800">
                <a:latin typeface="Orbitron"/>
                <a:ea typeface="Orbitron"/>
                <a:cs typeface="Orbitron"/>
                <a:sym typeface="Orbitron"/>
              </a:defRPr>
            </a:lvl2pPr>
            <a:lvl3pPr lvl="2" rtl="0">
              <a:spcBef>
                <a:spcPts val="0"/>
              </a:spcBef>
              <a:spcAft>
                <a:spcPts val="0"/>
              </a:spcAft>
              <a:buNone/>
              <a:defRPr sz="1800">
                <a:latin typeface="Orbitron"/>
                <a:ea typeface="Orbitron"/>
                <a:cs typeface="Orbitron"/>
                <a:sym typeface="Orbitron"/>
              </a:defRPr>
            </a:lvl3pPr>
            <a:lvl4pPr lvl="3" rtl="0">
              <a:spcBef>
                <a:spcPts val="0"/>
              </a:spcBef>
              <a:spcAft>
                <a:spcPts val="0"/>
              </a:spcAft>
              <a:buNone/>
              <a:defRPr sz="1800">
                <a:latin typeface="Orbitron"/>
                <a:ea typeface="Orbitron"/>
                <a:cs typeface="Orbitron"/>
                <a:sym typeface="Orbitron"/>
              </a:defRPr>
            </a:lvl4pPr>
            <a:lvl5pPr lvl="4" rtl="0">
              <a:spcBef>
                <a:spcPts val="0"/>
              </a:spcBef>
              <a:spcAft>
                <a:spcPts val="0"/>
              </a:spcAft>
              <a:buNone/>
              <a:defRPr sz="1800">
                <a:latin typeface="Orbitron"/>
                <a:ea typeface="Orbitron"/>
                <a:cs typeface="Orbitron"/>
                <a:sym typeface="Orbitron"/>
              </a:defRPr>
            </a:lvl5pPr>
            <a:lvl6pPr lvl="5" rtl="0">
              <a:spcBef>
                <a:spcPts val="0"/>
              </a:spcBef>
              <a:spcAft>
                <a:spcPts val="0"/>
              </a:spcAft>
              <a:buNone/>
              <a:defRPr sz="1800">
                <a:latin typeface="Orbitron"/>
                <a:ea typeface="Orbitron"/>
                <a:cs typeface="Orbitron"/>
                <a:sym typeface="Orbitron"/>
              </a:defRPr>
            </a:lvl6pPr>
            <a:lvl7pPr lvl="6" rtl="0">
              <a:spcBef>
                <a:spcPts val="0"/>
              </a:spcBef>
              <a:spcAft>
                <a:spcPts val="0"/>
              </a:spcAft>
              <a:buNone/>
              <a:defRPr sz="1800">
                <a:latin typeface="Orbitron"/>
                <a:ea typeface="Orbitron"/>
                <a:cs typeface="Orbitron"/>
                <a:sym typeface="Orbitron"/>
              </a:defRPr>
            </a:lvl7pPr>
            <a:lvl8pPr lvl="7" rtl="0">
              <a:spcBef>
                <a:spcPts val="0"/>
              </a:spcBef>
              <a:spcAft>
                <a:spcPts val="0"/>
              </a:spcAft>
              <a:buNone/>
              <a:defRPr sz="1800">
                <a:latin typeface="Orbitron"/>
                <a:ea typeface="Orbitron"/>
                <a:cs typeface="Orbitron"/>
                <a:sym typeface="Orbitron"/>
              </a:defRPr>
            </a:lvl8pPr>
            <a:lvl9pPr lvl="8" rtl="0">
              <a:spcBef>
                <a:spcPts val="0"/>
              </a:spcBef>
              <a:spcAft>
                <a:spcPts val="0"/>
              </a:spcAft>
              <a:buNone/>
              <a:defRPr sz="1800">
                <a:latin typeface="Orbitron"/>
                <a:ea typeface="Orbitron"/>
                <a:cs typeface="Orbitron"/>
                <a:sym typeface="Orbitron"/>
              </a:defRPr>
            </a:lvl9pPr>
          </a:lstStyle>
          <a:p/>
        </p:txBody>
      </p:sp>
      <p:sp>
        <p:nvSpPr>
          <p:cNvPr id="753" name="Google Shape;753;p53"/>
          <p:cNvSpPr txBox="1"/>
          <p:nvPr>
            <p:ph idx="13" type="subTitle"/>
          </p:nvPr>
        </p:nvSpPr>
        <p:spPr>
          <a:xfrm>
            <a:off x="3422700" y="3571980"/>
            <a:ext cx="2203800" cy="630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754" name="Google Shape;754;p53"/>
          <p:cNvSpPr txBox="1"/>
          <p:nvPr>
            <p:ph idx="14" type="subTitle"/>
          </p:nvPr>
        </p:nvSpPr>
        <p:spPr>
          <a:xfrm>
            <a:off x="6026100" y="3270340"/>
            <a:ext cx="2203800" cy="4023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sz="1800">
                <a:latin typeface="Orbitron"/>
                <a:ea typeface="Orbitron"/>
                <a:cs typeface="Orbitron"/>
                <a:sym typeface="Orbitron"/>
              </a:defRPr>
            </a:lvl2pPr>
            <a:lvl3pPr lvl="2" rtl="0">
              <a:spcBef>
                <a:spcPts val="0"/>
              </a:spcBef>
              <a:spcAft>
                <a:spcPts val="0"/>
              </a:spcAft>
              <a:buNone/>
              <a:defRPr sz="1800">
                <a:latin typeface="Orbitron"/>
                <a:ea typeface="Orbitron"/>
                <a:cs typeface="Orbitron"/>
                <a:sym typeface="Orbitron"/>
              </a:defRPr>
            </a:lvl3pPr>
            <a:lvl4pPr lvl="3" rtl="0">
              <a:spcBef>
                <a:spcPts val="0"/>
              </a:spcBef>
              <a:spcAft>
                <a:spcPts val="0"/>
              </a:spcAft>
              <a:buNone/>
              <a:defRPr sz="1800">
                <a:latin typeface="Orbitron"/>
                <a:ea typeface="Orbitron"/>
                <a:cs typeface="Orbitron"/>
                <a:sym typeface="Orbitron"/>
              </a:defRPr>
            </a:lvl4pPr>
            <a:lvl5pPr lvl="4" rtl="0">
              <a:spcBef>
                <a:spcPts val="0"/>
              </a:spcBef>
              <a:spcAft>
                <a:spcPts val="0"/>
              </a:spcAft>
              <a:buNone/>
              <a:defRPr sz="1800">
                <a:latin typeface="Orbitron"/>
                <a:ea typeface="Orbitron"/>
                <a:cs typeface="Orbitron"/>
                <a:sym typeface="Orbitron"/>
              </a:defRPr>
            </a:lvl5pPr>
            <a:lvl6pPr lvl="5" rtl="0">
              <a:spcBef>
                <a:spcPts val="0"/>
              </a:spcBef>
              <a:spcAft>
                <a:spcPts val="0"/>
              </a:spcAft>
              <a:buNone/>
              <a:defRPr sz="1800">
                <a:latin typeface="Orbitron"/>
                <a:ea typeface="Orbitron"/>
                <a:cs typeface="Orbitron"/>
                <a:sym typeface="Orbitron"/>
              </a:defRPr>
            </a:lvl6pPr>
            <a:lvl7pPr lvl="6" rtl="0">
              <a:spcBef>
                <a:spcPts val="0"/>
              </a:spcBef>
              <a:spcAft>
                <a:spcPts val="0"/>
              </a:spcAft>
              <a:buNone/>
              <a:defRPr sz="1800">
                <a:latin typeface="Orbitron"/>
                <a:ea typeface="Orbitron"/>
                <a:cs typeface="Orbitron"/>
                <a:sym typeface="Orbitron"/>
              </a:defRPr>
            </a:lvl7pPr>
            <a:lvl8pPr lvl="7" rtl="0">
              <a:spcBef>
                <a:spcPts val="0"/>
              </a:spcBef>
              <a:spcAft>
                <a:spcPts val="0"/>
              </a:spcAft>
              <a:buNone/>
              <a:defRPr sz="1800">
                <a:latin typeface="Orbitron"/>
                <a:ea typeface="Orbitron"/>
                <a:cs typeface="Orbitron"/>
                <a:sym typeface="Orbitron"/>
              </a:defRPr>
            </a:lvl8pPr>
            <a:lvl9pPr lvl="8" rtl="0">
              <a:spcBef>
                <a:spcPts val="0"/>
              </a:spcBef>
              <a:spcAft>
                <a:spcPts val="0"/>
              </a:spcAft>
              <a:buNone/>
              <a:defRPr sz="1800">
                <a:latin typeface="Orbitron"/>
                <a:ea typeface="Orbitron"/>
                <a:cs typeface="Orbitron"/>
                <a:sym typeface="Orbitron"/>
              </a:defRPr>
            </a:lvl9pPr>
          </a:lstStyle>
          <a:p/>
        </p:txBody>
      </p:sp>
      <p:sp>
        <p:nvSpPr>
          <p:cNvPr id="755" name="Google Shape;755;p53"/>
          <p:cNvSpPr txBox="1"/>
          <p:nvPr>
            <p:ph idx="15" type="subTitle"/>
          </p:nvPr>
        </p:nvSpPr>
        <p:spPr>
          <a:xfrm>
            <a:off x="6026100" y="3571980"/>
            <a:ext cx="2203800" cy="630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_1">
    <p:spTree>
      <p:nvGrpSpPr>
        <p:cNvPr id="756" name="Shape 756"/>
        <p:cNvGrpSpPr/>
        <p:nvPr/>
      </p:nvGrpSpPr>
      <p:grpSpPr>
        <a:xfrm>
          <a:off x="0" y="0"/>
          <a:ext cx="0" cy="0"/>
          <a:chOff x="0" y="0"/>
          <a:chExt cx="0" cy="0"/>
        </a:xfrm>
      </p:grpSpPr>
      <p:sp>
        <p:nvSpPr>
          <p:cNvPr id="757" name="Google Shape;757;p54"/>
          <p:cNvSpPr/>
          <p:nvPr/>
        </p:nvSpPr>
        <p:spPr>
          <a:xfrm rot="5400000">
            <a:off x="-1681713" y="1681639"/>
            <a:ext cx="5143500" cy="1780223"/>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4"/>
          <p:cNvSpPr txBox="1"/>
          <p:nvPr>
            <p:ph type="title"/>
          </p:nvPr>
        </p:nvSpPr>
        <p:spPr>
          <a:xfrm>
            <a:off x="761563" y="1889638"/>
            <a:ext cx="2432400" cy="1472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759" name="Google Shape;759;p54"/>
          <p:cNvSpPr txBox="1"/>
          <p:nvPr>
            <p:ph idx="1" type="subTitle"/>
          </p:nvPr>
        </p:nvSpPr>
        <p:spPr>
          <a:xfrm>
            <a:off x="4258126" y="1098450"/>
            <a:ext cx="1911000" cy="4023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sz="1800">
                <a:latin typeface="Orbitron"/>
                <a:ea typeface="Orbitron"/>
                <a:cs typeface="Orbitron"/>
                <a:sym typeface="Orbitron"/>
              </a:defRPr>
            </a:lvl2pPr>
            <a:lvl3pPr lvl="2" rtl="0">
              <a:spcBef>
                <a:spcPts val="0"/>
              </a:spcBef>
              <a:spcAft>
                <a:spcPts val="0"/>
              </a:spcAft>
              <a:buNone/>
              <a:defRPr sz="1800">
                <a:latin typeface="Orbitron"/>
                <a:ea typeface="Orbitron"/>
                <a:cs typeface="Orbitron"/>
                <a:sym typeface="Orbitron"/>
              </a:defRPr>
            </a:lvl3pPr>
            <a:lvl4pPr lvl="3" rtl="0">
              <a:spcBef>
                <a:spcPts val="0"/>
              </a:spcBef>
              <a:spcAft>
                <a:spcPts val="0"/>
              </a:spcAft>
              <a:buNone/>
              <a:defRPr sz="1800">
                <a:latin typeface="Orbitron"/>
                <a:ea typeface="Orbitron"/>
                <a:cs typeface="Orbitron"/>
                <a:sym typeface="Orbitron"/>
              </a:defRPr>
            </a:lvl4pPr>
            <a:lvl5pPr lvl="4" rtl="0">
              <a:spcBef>
                <a:spcPts val="0"/>
              </a:spcBef>
              <a:spcAft>
                <a:spcPts val="0"/>
              </a:spcAft>
              <a:buNone/>
              <a:defRPr sz="1800">
                <a:latin typeface="Orbitron"/>
                <a:ea typeface="Orbitron"/>
                <a:cs typeface="Orbitron"/>
                <a:sym typeface="Orbitron"/>
              </a:defRPr>
            </a:lvl5pPr>
            <a:lvl6pPr lvl="5" rtl="0">
              <a:spcBef>
                <a:spcPts val="0"/>
              </a:spcBef>
              <a:spcAft>
                <a:spcPts val="0"/>
              </a:spcAft>
              <a:buNone/>
              <a:defRPr sz="1800">
                <a:latin typeface="Orbitron"/>
                <a:ea typeface="Orbitron"/>
                <a:cs typeface="Orbitron"/>
                <a:sym typeface="Orbitron"/>
              </a:defRPr>
            </a:lvl6pPr>
            <a:lvl7pPr lvl="6" rtl="0">
              <a:spcBef>
                <a:spcPts val="0"/>
              </a:spcBef>
              <a:spcAft>
                <a:spcPts val="0"/>
              </a:spcAft>
              <a:buNone/>
              <a:defRPr sz="1800">
                <a:latin typeface="Orbitron"/>
                <a:ea typeface="Orbitron"/>
                <a:cs typeface="Orbitron"/>
                <a:sym typeface="Orbitron"/>
              </a:defRPr>
            </a:lvl7pPr>
            <a:lvl8pPr lvl="7" rtl="0">
              <a:spcBef>
                <a:spcPts val="0"/>
              </a:spcBef>
              <a:spcAft>
                <a:spcPts val="0"/>
              </a:spcAft>
              <a:buNone/>
              <a:defRPr sz="1800">
                <a:latin typeface="Orbitron"/>
                <a:ea typeface="Orbitron"/>
                <a:cs typeface="Orbitron"/>
                <a:sym typeface="Orbitron"/>
              </a:defRPr>
            </a:lvl8pPr>
            <a:lvl9pPr lvl="8" rtl="0">
              <a:spcBef>
                <a:spcPts val="0"/>
              </a:spcBef>
              <a:spcAft>
                <a:spcPts val="0"/>
              </a:spcAft>
              <a:buNone/>
              <a:defRPr sz="1800">
                <a:latin typeface="Orbitron"/>
                <a:ea typeface="Orbitron"/>
                <a:cs typeface="Orbitron"/>
                <a:sym typeface="Orbitron"/>
              </a:defRPr>
            </a:lvl9pPr>
          </a:lstStyle>
          <a:p/>
        </p:txBody>
      </p:sp>
      <p:sp>
        <p:nvSpPr>
          <p:cNvPr id="760" name="Google Shape;760;p54"/>
          <p:cNvSpPr txBox="1"/>
          <p:nvPr>
            <p:ph idx="2" type="subTitle"/>
          </p:nvPr>
        </p:nvSpPr>
        <p:spPr>
          <a:xfrm>
            <a:off x="4258126" y="1400495"/>
            <a:ext cx="1911000" cy="1079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b="1" sz="1400"/>
            </a:lvl2pPr>
            <a:lvl3pPr lvl="2" rtl="0">
              <a:spcBef>
                <a:spcPts val="0"/>
              </a:spcBef>
              <a:spcAft>
                <a:spcPts val="0"/>
              </a:spcAft>
              <a:buNone/>
              <a:defRPr b="1" sz="1400"/>
            </a:lvl3pPr>
            <a:lvl4pPr lvl="3" rtl="0">
              <a:spcBef>
                <a:spcPts val="0"/>
              </a:spcBef>
              <a:spcAft>
                <a:spcPts val="0"/>
              </a:spcAft>
              <a:buNone/>
              <a:defRPr b="1" sz="1400"/>
            </a:lvl4pPr>
            <a:lvl5pPr lvl="4" rtl="0">
              <a:spcBef>
                <a:spcPts val="0"/>
              </a:spcBef>
              <a:spcAft>
                <a:spcPts val="0"/>
              </a:spcAft>
              <a:buNone/>
              <a:defRPr b="1" sz="1400"/>
            </a:lvl5pPr>
            <a:lvl6pPr lvl="5" rtl="0">
              <a:spcBef>
                <a:spcPts val="0"/>
              </a:spcBef>
              <a:spcAft>
                <a:spcPts val="0"/>
              </a:spcAft>
              <a:buNone/>
              <a:defRPr b="1" sz="1400"/>
            </a:lvl6pPr>
            <a:lvl7pPr lvl="6" rtl="0">
              <a:spcBef>
                <a:spcPts val="0"/>
              </a:spcBef>
              <a:spcAft>
                <a:spcPts val="0"/>
              </a:spcAft>
              <a:buNone/>
              <a:defRPr b="1" sz="1400"/>
            </a:lvl7pPr>
            <a:lvl8pPr lvl="7" rtl="0">
              <a:spcBef>
                <a:spcPts val="0"/>
              </a:spcBef>
              <a:spcAft>
                <a:spcPts val="0"/>
              </a:spcAft>
              <a:buNone/>
              <a:defRPr b="1" sz="1400"/>
            </a:lvl8pPr>
            <a:lvl9pPr lvl="8" rtl="0">
              <a:spcBef>
                <a:spcPts val="0"/>
              </a:spcBef>
              <a:spcAft>
                <a:spcPts val="0"/>
              </a:spcAft>
              <a:buNone/>
              <a:defRPr b="1" sz="1400"/>
            </a:lvl9pPr>
          </a:lstStyle>
          <a:p/>
        </p:txBody>
      </p:sp>
      <p:sp>
        <p:nvSpPr>
          <p:cNvPr id="761" name="Google Shape;761;p54"/>
          <p:cNvSpPr txBox="1"/>
          <p:nvPr>
            <p:ph idx="3" type="subTitle"/>
          </p:nvPr>
        </p:nvSpPr>
        <p:spPr>
          <a:xfrm>
            <a:off x="6551975" y="1098450"/>
            <a:ext cx="1911000" cy="4023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sz="1800">
                <a:latin typeface="Orbitron"/>
                <a:ea typeface="Orbitron"/>
                <a:cs typeface="Orbitron"/>
                <a:sym typeface="Orbitron"/>
              </a:defRPr>
            </a:lvl2pPr>
            <a:lvl3pPr lvl="2" rtl="0">
              <a:spcBef>
                <a:spcPts val="0"/>
              </a:spcBef>
              <a:spcAft>
                <a:spcPts val="0"/>
              </a:spcAft>
              <a:buNone/>
              <a:defRPr sz="1800">
                <a:latin typeface="Orbitron"/>
                <a:ea typeface="Orbitron"/>
                <a:cs typeface="Orbitron"/>
                <a:sym typeface="Orbitron"/>
              </a:defRPr>
            </a:lvl3pPr>
            <a:lvl4pPr lvl="3" rtl="0">
              <a:spcBef>
                <a:spcPts val="0"/>
              </a:spcBef>
              <a:spcAft>
                <a:spcPts val="0"/>
              </a:spcAft>
              <a:buNone/>
              <a:defRPr sz="1800">
                <a:latin typeface="Orbitron"/>
                <a:ea typeface="Orbitron"/>
                <a:cs typeface="Orbitron"/>
                <a:sym typeface="Orbitron"/>
              </a:defRPr>
            </a:lvl4pPr>
            <a:lvl5pPr lvl="4" rtl="0">
              <a:spcBef>
                <a:spcPts val="0"/>
              </a:spcBef>
              <a:spcAft>
                <a:spcPts val="0"/>
              </a:spcAft>
              <a:buNone/>
              <a:defRPr sz="1800">
                <a:latin typeface="Orbitron"/>
                <a:ea typeface="Orbitron"/>
                <a:cs typeface="Orbitron"/>
                <a:sym typeface="Orbitron"/>
              </a:defRPr>
            </a:lvl5pPr>
            <a:lvl6pPr lvl="5" rtl="0">
              <a:spcBef>
                <a:spcPts val="0"/>
              </a:spcBef>
              <a:spcAft>
                <a:spcPts val="0"/>
              </a:spcAft>
              <a:buNone/>
              <a:defRPr sz="1800">
                <a:latin typeface="Orbitron"/>
                <a:ea typeface="Orbitron"/>
                <a:cs typeface="Orbitron"/>
                <a:sym typeface="Orbitron"/>
              </a:defRPr>
            </a:lvl6pPr>
            <a:lvl7pPr lvl="6" rtl="0">
              <a:spcBef>
                <a:spcPts val="0"/>
              </a:spcBef>
              <a:spcAft>
                <a:spcPts val="0"/>
              </a:spcAft>
              <a:buNone/>
              <a:defRPr sz="1800">
                <a:latin typeface="Orbitron"/>
                <a:ea typeface="Orbitron"/>
                <a:cs typeface="Orbitron"/>
                <a:sym typeface="Orbitron"/>
              </a:defRPr>
            </a:lvl7pPr>
            <a:lvl8pPr lvl="7" rtl="0">
              <a:spcBef>
                <a:spcPts val="0"/>
              </a:spcBef>
              <a:spcAft>
                <a:spcPts val="0"/>
              </a:spcAft>
              <a:buNone/>
              <a:defRPr sz="1800">
                <a:latin typeface="Orbitron"/>
                <a:ea typeface="Orbitron"/>
                <a:cs typeface="Orbitron"/>
                <a:sym typeface="Orbitron"/>
              </a:defRPr>
            </a:lvl8pPr>
            <a:lvl9pPr lvl="8" rtl="0">
              <a:spcBef>
                <a:spcPts val="0"/>
              </a:spcBef>
              <a:spcAft>
                <a:spcPts val="0"/>
              </a:spcAft>
              <a:buNone/>
              <a:defRPr sz="1800">
                <a:latin typeface="Orbitron"/>
                <a:ea typeface="Orbitron"/>
                <a:cs typeface="Orbitron"/>
                <a:sym typeface="Orbitron"/>
              </a:defRPr>
            </a:lvl9pPr>
          </a:lstStyle>
          <a:p/>
        </p:txBody>
      </p:sp>
      <p:sp>
        <p:nvSpPr>
          <p:cNvPr id="762" name="Google Shape;762;p54"/>
          <p:cNvSpPr txBox="1"/>
          <p:nvPr>
            <p:ph idx="4" type="subTitle"/>
          </p:nvPr>
        </p:nvSpPr>
        <p:spPr>
          <a:xfrm>
            <a:off x="6552875" y="1400495"/>
            <a:ext cx="1911000" cy="1079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b="1" sz="1400"/>
            </a:lvl2pPr>
            <a:lvl3pPr lvl="2" rtl="0">
              <a:spcBef>
                <a:spcPts val="0"/>
              </a:spcBef>
              <a:spcAft>
                <a:spcPts val="0"/>
              </a:spcAft>
              <a:buNone/>
              <a:defRPr b="1" sz="1400"/>
            </a:lvl3pPr>
            <a:lvl4pPr lvl="3" rtl="0">
              <a:spcBef>
                <a:spcPts val="0"/>
              </a:spcBef>
              <a:spcAft>
                <a:spcPts val="0"/>
              </a:spcAft>
              <a:buNone/>
              <a:defRPr b="1" sz="1400"/>
            </a:lvl4pPr>
            <a:lvl5pPr lvl="4" rtl="0">
              <a:spcBef>
                <a:spcPts val="0"/>
              </a:spcBef>
              <a:spcAft>
                <a:spcPts val="0"/>
              </a:spcAft>
              <a:buNone/>
              <a:defRPr b="1" sz="1400"/>
            </a:lvl5pPr>
            <a:lvl6pPr lvl="5" rtl="0">
              <a:spcBef>
                <a:spcPts val="0"/>
              </a:spcBef>
              <a:spcAft>
                <a:spcPts val="0"/>
              </a:spcAft>
              <a:buNone/>
              <a:defRPr b="1" sz="1400"/>
            </a:lvl6pPr>
            <a:lvl7pPr lvl="6" rtl="0">
              <a:spcBef>
                <a:spcPts val="0"/>
              </a:spcBef>
              <a:spcAft>
                <a:spcPts val="0"/>
              </a:spcAft>
              <a:buNone/>
              <a:defRPr b="1" sz="1400"/>
            </a:lvl7pPr>
            <a:lvl8pPr lvl="7" rtl="0">
              <a:spcBef>
                <a:spcPts val="0"/>
              </a:spcBef>
              <a:spcAft>
                <a:spcPts val="0"/>
              </a:spcAft>
              <a:buNone/>
              <a:defRPr b="1" sz="1400"/>
            </a:lvl8pPr>
            <a:lvl9pPr lvl="8" rtl="0">
              <a:spcBef>
                <a:spcPts val="0"/>
              </a:spcBef>
              <a:spcAft>
                <a:spcPts val="0"/>
              </a:spcAft>
              <a:buNone/>
              <a:defRPr b="1" sz="1400"/>
            </a:lvl9pPr>
          </a:lstStyle>
          <a:p/>
        </p:txBody>
      </p:sp>
      <p:sp>
        <p:nvSpPr>
          <p:cNvPr id="763" name="Google Shape;763;p54"/>
          <p:cNvSpPr txBox="1"/>
          <p:nvPr>
            <p:ph idx="5" type="subTitle"/>
          </p:nvPr>
        </p:nvSpPr>
        <p:spPr>
          <a:xfrm>
            <a:off x="4258126" y="2704425"/>
            <a:ext cx="1911000" cy="4023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sz="1800">
                <a:latin typeface="Orbitron"/>
                <a:ea typeface="Orbitron"/>
                <a:cs typeface="Orbitron"/>
                <a:sym typeface="Orbitron"/>
              </a:defRPr>
            </a:lvl2pPr>
            <a:lvl3pPr lvl="2" rtl="0">
              <a:spcBef>
                <a:spcPts val="0"/>
              </a:spcBef>
              <a:spcAft>
                <a:spcPts val="0"/>
              </a:spcAft>
              <a:buNone/>
              <a:defRPr sz="1800">
                <a:latin typeface="Orbitron"/>
                <a:ea typeface="Orbitron"/>
                <a:cs typeface="Orbitron"/>
                <a:sym typeface="Orbitron"/>
              </a:defRPr>
            </a:lvl3pPr>
            <a:lvl4pPr lvl="3" rtl="0">
              <a:spcBef>
                <a:spcPts val="0"/>
              </a:spcBef>
              <a:spcAft>
                <a:spcPts val="0"/>
              </a:spcAft>
              <a:buNone/>
              <a:defRPr sz="1800">
                <a:latin typeface="Orbitron"/>
                <a:ea typeface="Orbitron"/>
                <a:cs typeface="Orbitron"/>
                <a:sym typeface="Orbitron"/>
              </a:defRPr>
            </a:lvl4pPr>
            <a:lvl5pPr lvl="4" rtl="0">
              <a:spcBef>
                <a:spcPts val="0"/>
              </a:spcBef>
              <a:spcAft>
                <a:spcPts val="0"/>
              </a:spcAft>
              <a:buNone/>
              <a:defRPr sz="1800">
                <a:latin typeface="Orbitron"/>
                <a:ea typeface="Orbitron"/>
                <a:cs typeface="Orbitron"/>
                <a:sym typeface="Orbitron"/>
              </a:defRPr>
            </a:lvl5pPr>
            <a:lvl6pPr lvl="5" rtl="0">
              <a:spcBef>
                <a:spcPts val="0"/>
              </a:spcBef>
              <a:spcAft>
                <a:spcPts val="0"/>
              </a:spcAft>
              <a:buNone/>
              <a:defRPr sz="1800">
                <a:latin typeface="Orbitron"/>
                <a:ea typeface="Orbitron"/>
                <a:cs typeface="Orbitron"/>
                <a:sym typeface="Orbitron"/>
              </a:defRPr>
            </a:lvl6pPr>
            <a:lvl7pPr lvl="6" rtl="0">
              <a:spcBef>
                <a:spcPts val="0"/>
              </a:spcBef>
              <a:spcAft>
                <a:spcPts val="0"/>
              </a:spcAft>
              <a:buNone/>
              <a:defRPr sz="1800">
                <a:latin typeface="Orbitron"/>
                <a:ea typeface="Orbitron"/>
                <a:cs typeface="Orbitron"/>
                <a:sym typeface="Orbitron"/>
              </a:defRPr>
            </a:lvl7pPr>
            <a:lvl8pPr lvl="7" rtl="0">
              <a:spcBef>
                <a:spcPts val="0"/>
              </a:spcBef>
              <a:spcAft>
                <a:spcPts val="0"/>
              </a:spcAft>
              <a:buNone/>
              <a:defRPr sz="1800">
                <a:latin typeface="Orbitron"/>
                <a:ea typeface="Orbitron"/>
                <a:cs typeface="Orbitron"/>
                <a:sym typeface="Orbitron"/>
              </a:defRPr>
            </a:lvl8pPr>
            <a:lvl9pPr lvl="8" rtl="0">
              <a:spcBef>
                <a:spcPts val="0"/>
              </a:spcBef>
              <a:spcAft>
                <a:spcPts val="0"/>
              </a:spcAft>
              <a:buNone/>
              <a:defRPr sz="1800">
                <a:latin typeface="Orbitron"/>
                <a:ea typeface="Orbitron"/>
                <a:cs typeface="Orbitron"/>
                <a:sym typeface="Orbitron"/>
              </a:defRPr>
            </a:lvl9pPr>
          </a:lstStyle>
          <a:p/>
        </p:txBody>
      </p:sp>
      <p:sp>
        <p:nvSpPr>
          <p:cNvPr id="764" name="Google Shape;764;p54"/>
          <p:cNvSpPr txBox="1"/>
          <p:nvPr>
            <p:ph idx="6" type="subTitle"/>
          </p:nvPr>
        </p:nvSpPr>
        <p:spPr>
          <a:xfrm>
            <a:off x="4258126" y="3003300"/>
            <a:ext cx="1911000" cy="1079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b="1" sz="1400"/>
            </a:lvl2pPr>
            <a:lvl3pPr lvl="2" rtl="0">
              <a:spcBef>
                <a:spcPts val="0"/>
              </a:spcBef>
              <a:spcAft>
                <a:spcPts val="0"/>
              </a:spcAft>
              <a:buNone/>
              <a:defRPr b="1" sz="1400"/>
            </a:lvl3pPr>
            <a:lvl4pPr lvl="3" rtl="0">
              <a:spcBef>
                <a:spcPts val="0"/>
              </a:spcBef>
              <a:spcAft>
                <a:spcPts val="0"/>
              </a:spcAft>
              <a:buNone/>
              <a:defRPr b="1" sz="1400"/>
            </a:lvl4pPr>
            <a:lvl5pPr lvl="4" rtl="0">
              <a:spcBef>
                <a:spcPts val="0"/>
              </a:spcBef>
              <a:spcAft>
                <a:spcPts val="0"/>
              </a:spcAft>
              <a:buNone/>
              <a:defRPr b="1" sz="1400"/>
            </a:lvl5pPr>
            <a:lvl6pPr lvl="5" rtl="0">
              <a:spcBef>
                <a:spcPts val="0"/>
              </a:spcBef>
              <a:spcAft>
                <a:spcPts val="0"/>
              </a:spcAft>
              <a:buNone/>
              <a:defRPr b="1" sz="1400"/>
            </a:lvl6pPr>
            <a:lvl7pPr lvl="6" rtl="0">
              <a:spcBef>
                <a:spcPts val="0"/>
              </a:spcBef>
              <a:spcAft>
                <a:spcPts val="0"/>
              </a:spcAft>
              <a:buNone/>
              <a:defRPr b="1" sz="1400"/>
            </a:lvl7pPr>
            <a:lvl8pPr lvl="7" rtl="0">
              <a:spcBef>
                <a:spcPts val="0"/>
              </a:spcBef>
              <a:spcAft>
                <a:spcPts val="0"/>
              </a:spcAft>
              <a:buNone/>
              <a:defRPr b="1" sz="1400"/>
            </a:lvl8pPr>
            <a:lvl9pPr lvl="8" rtl="0">
              <a:spcBef>
                <a:spcPts val="0"/>
              </a:spcBef>
              <a:spcAft>
                <a:spcPts val="0"/>
              </a:spcAft>
              <a:buNone/>
              <a:defRPr b="1" sz="1400"/>
            </a:lvl9pPr>
          </a:lstStyle>
          <a:p/>
        </p:txBody>
      </p:sp>
      <p:sp>
        <p:nvSpPr>
          <p:cNvPr id="765" name="Google Shape;765;p54"/>
          <p:cNvSpPr txBox="1"/>
          <p:nvPr>
            <p:ph idx="7" type="subTitle"/>
          </p:nvPr>
        </p:nvSpPr>
        <p:spPr>
          <a:xfrm>
            <a:off x="6552875" y="2704425"/>
            <a:ext cx="1911000" cy="4023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sz="1800">
                <a:latin typeface="Orbitron"/>
                <a:ea typeface="Orbitron"/>
                <a:cs typeface="Orbitron"/>
                <a:sym typeface="Orbitron"/>
              </a:defRPr>
            </a:lvl2pPr>
            <a:lvl3pPr lvl="2" rtl="0">
              <a:spcBef>
                <a:spcPts val="0"/>
              </a:spcBef>
              <a:spcAft>
                <a:spcPts val="0"/>
              </a:spcAft>
              <a:buNone/>
              <a:defRPr sz="1800">
                <a:latin typeface="Orbitron"/>
                <a:ea typeface="Orbitron"/>
                <a:cs typeface="Orbitron"/>
                <a:sym typeface="Orbitron"/>
              </a:defRPr>
            </a:lvl3pPr>
            <a:lvl4pPr lvl="3" rtl="0">
              <a:spcBef>
                <a:spcPts val="0"/>
              </a:spcBef>
              <a:spcAft>
                <a:spcPts val="0"/>
              </a:spcAft>
              <a:buNone/>
              <a:defRPr sz="1800">
                <a:latin typeface="Orbitron"/>
                <a:ea typeface="Orbitron"/>
                <a:cs typeface="Orbitron"/>
                <a:sym typeface="Orbitron"/>
              </a:defRPr>
            </a:lvl4pPr>
            <a:lvl5pPr lvl="4" rtl="0">
              <a:spcBef>
                <a:spcPts val="0"/>
              </a:spcBef>
              <a:spcAft>
                <a:spcPts val="0"/>
              </a:spcAft>
              <a:buNone/>
              <a:defRPr sz="1800">
                <a:latin typeface="Orbitron"/>
                <a:ea typeface="Orbitron"/>
                <a:cs typeface="Orbitron"/>
                <a:sym typeface="Orbitron"/>
              </a:defRPr>
            </a:lvl5pPr>
            <a:lvl6pPr lvl="5" rtl="0">
              <a:spcBef>
                <a:spcPts val="0"/>
              </a:spcBef>
              <a:spcAft>
                <a:spcPts val="0"/>
              </a:spcAft>
              <a:buNone/>
              <a:defRPr sz="1800">
                <a:latin typeface="Orbitron"/>
                <a:ea typeface="Orbitron"/>
                <a:cs typeface="Orbitron"/>
                <a:sym typeface="Orbitron"/>
              </a:defRPr>
            </a:lvl6pPr>
            <a:lvl7pPr lvl="6" rtl="0">
              <a:spcBef>
                <a:spcPts val="0"/>
              </a:spcBef>
              <a:spcAft>
                <a:spcPts val="0"/>
              </a:spcAft>
              <a:buNone/>
              <a:defRPr sz="1800">
                <a:latin typeface="Orbitron"/>
                <a:ea typeface="Orbitron"/>
                <a:cs typeface="Orbitron"/>
                <a:sym typeface="Orbitron"/>
              </a:defRPr>
            </a:lvl7pPr>
            <a:lvl8pPr lvl="7" rtl="0">
              <a:spcBef>
                <a:spcPts val="0"/>
              </a:spcBef>
              <a:spcAft>
                <a:spcPts val="0"/>
              </a:spcAft>
              <a:buNone/>
              <a:defRPr sz="1800">
                <a:latin typeface="Orbitron"/>
                <a:ea typeface="Orbitron"/>
                <a:cs typeface="Orbitron"/>
                <a:sym typeface="Orbitron"/>
              </a:defRPr>
            </a:lvl8pPr>
            <a:lvl9pPr lvl="8" rtl="0">
              <a:spcBef>
                <a:spcPts val="0"/>
              </a:spcBef>
              <a:spcAft>
                <a:spcPts val="0"/>
              </a:spcAft>
              <a:buNone/>
              <a:defRPr sz="1800">
                <a:latin typeface="Orbitron"/>
                <a:ea typeface="Orbitron"/>
                <a:cs typeface="Orbitron"/>
                <a:sym typeface="Orbitron"/>
              </a:defRPr>
            </a:lvl9pPr>
          </a:lstStyle>
          <a:p/>
        </p:txBody>
      </p:sp>
      <p:sp>
        <p:nvSpPr>
          <p:cNvPr id="766" name="Google Shape;766;p54"/>
          <p:cNvSpPr txBox="1"/>
          <p:nvPr>
            <p:ph idx="8" type="subTitle"/>
          </p:nvPr>
        </p:nvSpPr>
        <p:spPr>
          <a:xfrm>
            <a:off x="6552875" y="3003300"/>
            <a:ext cx="1911000" cy="1079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b="1" sz="1400"/>
            </a:lvl2pPr>
            <a:lvl3pPr lvl="2" rtl="0">
              <a:spcBef>
                <a:spcPts val="0"/>
              </a:spcBef>
              <a:spcAft>
                <a:spcPts val="0"/>
              </a:spcAft>
              <a:buNone/>
              <a:defRPr b="1" sz="1400"/>
            </a:lvl3pPr>
            <a:lvl4pPr lvl="3" rtl="0">
              <a:spcBef>
                <a:spcPts val="0"/>
              </a:spcBef>
              <a:spcAft>
                <a:spcPts val="0"/>
              </a:spcAft>
              <a:buNone/>
              <a:defRPr b="1" sz="1400"/>
            </a:lvl4pPr>
            <a:lvl5pPr lvl="4" rtl="0">
              <a:spcBef>
                <a:spcPts val="0"/>
              </a:spcBef>
              <a:spcAft>
                <a:spcPts val="0"/>
              </a:spcAft>
              <a:buNone/>
              <a:defRPr b="1" sz="1400"/>
            </a:lvl5pPr>
            <a:lvl6pPr lvl="5" rtl="0">
              <a:spcBef>
                <a:spcPts val="0"/>
              </a:spcBef>
              <a:spcAft>
                <a:spcPts val="0"/>
              </a:spcAft>
              <a:buNone/>
              <a:defRPr b="1" sz="1400"/>
            </a:lvl6pPr>
            <a:lvl7pPr lvl="6" rtl="0">
              <a:spcBef>
                <a:spcPts val="0"/>
              </a:spcBef>
              <a:spcAft>
                <a:spcPts val="0"/>
              </a:spcAft>
              <a:buNone/>
              <a:defRPr b="1" sz="1400"/>
            </a:lvl7pPr>
            <a:lvl8pPr lvl="7" rtl="0">
              <a:spcBef>
                <a:spcPts val="0"/>
              </a:spcBef>
              <a:spcAft>
                <a:spcPts val="0"/>
              </a:spcAft>
              <a:buNone/>
              <a:defRPr b="1" sz="1400"/>
            </a:lvl8pPr>
            <a:lvl9pPr lvl="8" rtl="0">
              <a:spcBef>
                <a:spcPts val="0"/>
              </a:spcBef>
              <a:spcAft>
                <a:spcPts val="0"/>
              </a:spcAft>
              <a:buNone/>
              <a:defRPr b="1" sz="14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2_1_2">
    <p:spTree>
      <p:nvGrpSpPr>
        <p:cNvPr id="767" name="Shape 767"/>
        <p:cNvGrpSpPr/>
        <p:nvPr/>
      </p:nvGrpSpPr>
      <p:grpSpPr>
        <a:xfrm>
          <a:off x="0" y="0"/>
          <a:ext cx="0" cy="0"/>
          <a:chOff x="0" y="0"/>
          <a:chExt cx="0" cy="0"/>
        </a:xfrm>
      </p:grpSpPr>
      <p:sp>
        <p:nvSpPr>
          <p:cNvPr id="768" name="Google Shape;768;p55"/>
          <p:cNvSpPr/>
          <p:nvPr/>
        </p:nvSpPr>
        <p:spPr>
          <a:xfrm>
            <a:off x="0" y="3083040"/>
            <a:ext cx="9144000" cy="2060480"/>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5"/>
          <p:cNvSpPr txBox="1"/>
          <p:nvPr>
            <p:ph idx="1" type="subTitle"/>
          </p:nvPr>
        </p:nvSpPr>
        <p:spPr>
          <a:xfrm>
            <a:off x="2020825" y="2867925"/>
            <a:ext cx="2286000" cy="4206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sz="1800">
                <a:latin typeface="Orbitron"/>
                <a:ea typeface="Orbitron"/>
                <a:cs typeface="Orbitron"/>
                <a:sym typeface="Orbitron"/>
              </a:defRPr>
            </a:lvl2pPr>
            <a:lvl3pPr lvl="2" rtl="0">
              <a:spcBef>
                <a:spcPts val="0"/>
              </a:spcBef>
              <a:spcAft>
                <a:spcPts val="0"/>
              </a:spcAft>
              <a:buNone/>
              <a:defRPr sz="1800">
                <a:latin typeface="Orbitron"/>
                <a:ea typeface="Orbitron"/>
                <a:cs typeface="Orbitron"/>
                <a:sym typeface="Orbitron"/>
              </a:defRPr>
            </a:lvl3pPr>
            <a:lvl4pPr lvl="3" rtl="0">
              <a:spcBef>
                <a:spcPts val="0"/>
              </a:spcBef>
              <a:spcAft>
                <a:spcPts val="0"/>
              </a:spcAft>
              <a:buNone/>
              <a:defRPr sz="1800">
                <a:latin typeface="Orbitron"/>
                <a:ea typeface="Orbitron"/>
                <a:cs typeface="Orbitron"/>
                <a:sym typeface="Orbitron"/>
              </a:defRPr>
            </a:lvl4pPr>
            <a:lvl5pPr lvl="4" rtl="0">
              <a:spcBef>
                <a:spcPts val="0"/>
              </a:spcBef>
              <a:spcAft>
                <a:spcPts val="0"/>
              </a:spcAft>
              <a:buNone/>
              <a:defRPr sz="1800">
                <a:latin typeface="Orbitron"/>
                <a:ea typeface="Orbitron"/>
                <a:cs typeface="Orbitron"/>
                <a:sym typeface="Orbitron"/>
              </a:defRPr>
            </a:lvl5pPr>
            <a:lvl6pPr lvl="5" rtl="0">
              <a:spcBef>
                <a:spcPts val="0"/>
              </a:spcBef>
              <a:spcAft>
                <a:spcPts val="0"/>
              </a:spcAft>
              <a:buNone/>
              <a:defRPr sz="1800">
                <a:latin typeface="Orbitron"/>
                <a:ea typeface="Orbitron"/>
                <a:cs typeface="Orbitron"/>
                <a:sym typeface="Orbitron"/>
              </a:defRPr>
            </a:lvl6pPr>
            <a:lvl7pPr lvl="6" rtl="0">
              <a:spcBef>
                <a:spcPts val="0"/>
              </a:spcBef>
              <a:spcAft>
                <a:spcPts val="0"/>
              </a:spcAft>
              <a:buNone/>
              <a:defRPr sz="1800">
                <a:latin typeface="Orbitron"/>
                <a:ea typeface="Orbitron"/>
                <a:cs typeface="Orbitron"/>
                <a:sym typeface="Orbitron"/>
              </a:defRPr>
            </a:lvl7pPr>
            <a:lvl8pPr lvl="7" rtl="0">
              <a:spcBef>
                <a:spcPts val="0"/>
              </a:spcBef>
              <a:spcAft>
                <a:spcPts val="0"/>
              </a:spcAft>
              <a:buNone/>
              <a:defRPr sz="1800">
                <a:latin typeface="Orbitron"/>
                <a:ea typeface="Orbitron"/>
                <a:cs typeface="Orbitron"/>
                <a:sym typeface="Orbitron"/>
              </a:defRPr>
            </a:lvl8pPr>
            <a:lvl9pPr lvl="8" rtl="0">
              <a:spcBef>
                <a:spcPts val="0"/>
              </a:spcBef>
              <a:spcAft>
                <a:spcPts val="0"/>
              </a:spcAft>
              <a:buNone/>
              <a:defRPr sz="1800">
                <a:latin typeface="Orbitron"/>
                <a:ea typeface="Orbitron"/>
                <a:cs typeface="Orbitron"/>
                <a:sym typeface="Orbitron"/>
              </a:defRPr>
            </a:lvl9pPr>
          </a:lstStyle>
          <a:p/>
        </p:txBody>
      </p:sp>
      <p:sp>
        <p:nvSpPr>
          <p:cNvPr id="770" name="Google Shape;770;p55"/>
          <p:cNvSpPr txBox="1"/>
          <p:nvPr>
            <p:ph idx="2" type="subTitle"/>
          </p:nvPr>
        </p:nvSpPr>
        <p:spPr>
          <a:xfrm>
            <a:off x="2020825" y="3180759"/>
            <a:ext cx="2286000" cy="778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771" name="Google Shape;771;p55"/>
          <p:cNvSpPr txBox="1"/>
          <p:nvPr>
            <p:ph idx="3" type="subTitle"/>
          </p:nvPr>
        </p:nvSpPr>
        <p:spPr>
          <a:xfrm>
            <a:off x="5677600" y="2867925"/>
            <a:ext cx="2286000" cy="4206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sz="1800">
                <a:latin typeface="Orbitron"/>
                <a:ea typeface="Orbitron"/>
                <a:cs typeface="Orbitron"/>
                <a:sym typeface="Orbitron"/>
              </a:defRPr>
            </a:lvl2pPr>
            <a:lvl3pPr lvl="2" rtl="0">
              <a:spcBef>
                <a:spcPts val="0"/>
              </a:spcBef>
              <a:spcAft>
                <a:spcPts val="0"/>
              </a:spcAft>
              <a:buNone/>
              <a:defRPr sz="1800">
                <a:latin typeface="Orbitron"/>
                <a:ea typeface="Orbitron"/>
                <a:cs typeface="Orbitron"/>
                <a:sym typeface="Orbitron"/>
              </a:defRPr>
            </a:lvl3pPr>
            <a:lvl4pPr lvl="3" rtl="0">
              <a:spcBef>
                <a:spcPts val="0"/>
              </a:spcBef>
              <a:spcAft>
                <a:spcPts val="0"/>
              </a:spcAft>
              <a:buNone/>
              <a:defRPr sz="1800">
                <a:latin typeface="Orbitron"/>
                <a:ea typeface="Orbitron"/>
                <a:cs typeface="Orbitron"/>
                <a:sym typeface="Orbitron"/>
              </a:defRPr>
            </a:lvl4pPr>
            <a:lvl5pPr lvl="4" rtl="0">
              <a:spcBef>
                <a:spcPts val="0"/>
              </a:spcBef>
              <a:spcAft>
                <a:spcPts val="0"/>
              </a:spcAft>
              <a:buNone/>
              <a:defRPr sz="1800">
                <a:latin typeface="Orbitron"/>
                <a:ea typeface="Orbitron"/>
                <a:cs typeface="Orbitron"/>
                <a:sym typeface="Orbitron"/>
              </a:defRPr>
            </a:lvl5pPr>
            <a:lvl6pPr lvl="5" rtl="0">
              <a:spcBef>
                <a:spcPts val="0"/>
              </a:spcBef>
              <a:spcAft>
                <a:spcPts val="0"/>
              </a:spcAft>
              <a:buNone/>
              <a:defRPr sz="1800">
                <a:latin typeface="Orbitron"/>
                <a:ea typeface="Orbitron"/>
                <a:cs typeface="Orbitron"/>
                <a:sym typeface="Orbitron"/>
              </a:defRPr>
            </a:lvl6pPr>
            <a:lvl7pPr lvl="6" rtl="0">
              <a:spcBef>
                <a:spcPts val="0"/>
              </a:spcBef>
              <a:spcAft>
                <a:spcPts val="0"/>
              </a:spcAft>
              <a:buNone/>
              <a:defRPr sz="1800">
                <a:latin typeface="Orbitron"/>
                <a:ea typeface="Orbitron"/>
                <a:cs typeface="Orbitron"/>
                <a:sym typeface="Orbitron"/>
              </a:defRPr>
            </a:lvl7pPr>
            <a:lvl8pPr lvl="7" rtl="0">
              <a:spcBef>
                <a:spcPts val="0"/>
              </a:spcBef>
              <a:spcAft>
                <a:spcPts val="0"/>
              </a:spcAft>
              <a:buNone/>
              <a:defRPr sz="1800">
                <a:latin typeface="Orbitron"/>
                <a:ea typeface="Orbitron"/>
                <a:cs typeface="Orbitron"/>
                <a:sym typeface="Orbitron"/>
              </a:defRPr>
            </a:lvl8pPr>
            <a:lvl9pPr lvl="8" rtl="0">
              <a:spcBef>
                <a:spcPts val="0"/>
              </a:spcBef>
              <a:spcAft>
                <a:spcPts val="0"/>
              </a:spcAft>
              <a:buNone/>
              <a:defRPr sz="1800">
                <a:latin typeface="Orbitron"/>
                <a:ea typeface="Orbitron"/>
                <a:cs typeface="Orbitron"/>
                <a:sym typeface="Orbitron"/>
              </a:defRPr>
            </a:lvl9pPr>
          </a:lstStyle>
          <a:p/>
        </p:txBody>
      </p:sp>
      <p:sp>
        <p:nvSpPr>
          <p:cNvPr id="772" name="Google Shape;772;p55"/>
          <p:cNvSpPr txBox="1"/>
          <p:nvPr>
            <p:ph idx="4" type="subTitle"/>
          </p:nvPr>
        </p:nvSpPr>
        <p:spPr>
          <a:xfrm>
            <a:off x="5677600" y="3180759"/>
            <a:ext cx="2286000" cy="778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773" name="Google Shape;773;p55"/>
          <p:cNvSpPr txBox="1"/>
          <p:nvPr>
            <p:ph idx="5" type="subTitle"/>
          </p:nvPr>
        </p:nvSpPr>
        <p:spPr>
          <a:xfrm>
            <a:off x="2020825" y="1583600"/>
            <a:ext cx="2286000" cy="4206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sz="1800">
                <a:latin typeface="Orbitron"/>
                <a:ea typeface="Orbitron"/>
                <a:cs typeface="Orbitron"/>
                <a:sym typeface="Orbitron"/>
              </a:defRPr>
            </a:lvl2pPr>
            <a:lvl3pPr lvl="2" rtl="0">
              <a:spcBef>
                <a:spcPts val="0"/>
              </a:spcBef>
              <a:spcAft>
                <a:spcPts val="0"/>
              </a:spcAft>
              <a:buNone/>
              <a:defRPr sz="1800">
                <a:latin typeface="Orbitron"/>
                <a:ea typeface="Orbitron"/>
                <a:cs typeface="Orbitron"/>
                <a:sym typeface="Orbitron"/>
              </a:defRPr>
            </a:lvl3pPr>
            <a:lvl4pPr lvl="3" rtl="0">
              <a:spcBef>
                <a:spcPts val="0"/>
              </a:spcBef>
              <a:spcAft>
                <a:spcPts val="0"/>
              </a:spcAft>
              <a:buNone/>
              <a:defRPr sz="1800">
                <a:latin typeface="Orbitron"/>
                <a:ea typeface="Orbitron"/>
                <a:cs typeface="Orbitron"/>
                <a:sym typeface="Orbitron"/>
              </a:defRPr>
            </a:lvl4pPr>
            <a:lvl5pPr lvl="4" rtl="0">
              <a:spcBef>
                <a:spcPts val="0"/>
              </a:spcBef>
              <a:spcAft>
                <a:spcPts val="0"/>
              </a:spcAft>
              <a:buNone/>
              <a:defRPr sz="1800">
                <a:latin typeface="Orbitron"/>
                <a:ea typeface="Orbitron"/>
                <a:cs typeface="Orbitron"/>
                <a:sym typeface="Orbitron"/>
              </a:defRPr>
            </a:lvl5pPr>
            <a:lvl6pPr lvl="5" rtl="0">
              <a:spcBef>
                <a:spcPts val="0"/>
              </a:spcBef>
              <a:spcAft>
                <a:spcPts val="0"/>
              </a:spcAft>
              <a:buNone/>
              <a:defRPr sz="1800">
                <a:latin typeface="Orbitron"/>
                <a:ea typeface="Orbitron"/>
                <a:cs typeface="Orbitron"/>
                <a:sym typeface="Orbitron"/>
              </a:defRPr>
            </a:lvl6pPr>
            <a:lvl7pPr lvl="6" rtl="0">
              <a:spcBef>
                <a:spcPts val="0"/>
              </a:spcBef>
              <a:spcAft>
                <a:spcPts val="0"/>
              </a:spcAft>
              <a:buNone/>
              <a:defRPr sz="1800">
                <a:latin typeface="Orbitron"/>
                <a:ea typeface="Orbitron"/>
                <a:cs typeface="Orbitron"/>
                <a:sym typeface="Orbitron"/>
              </a:defRPr>
            </a:lvl7pPr>
            <a:lvl8pPr lvl="7" rtl="0">
              <a:spcBef>
                <a:spcPts val="0"/>
              </a:spcBef>
              <a:spcAft>
                <a:spcPts val="0"/>
              </a:spcAft>
              <a:buNone/>
              <a:defRPr sz="1800">
                <a:latin typeface="Orbitron"/>
                <a:ea typeface="Orbitron"/>
                <a:cs typeface="Orbitron"/>
                <a:sym typeface="Orbitron"/>
              </a:defRPr>
            </a:lvl8pPr>
            <a:lvl9pPr lvl="8" rtl="0">
              <a:spcBef>
                <a:spcPts val="0"/>
              </a:spcBef>
              <a:spcAft>
                <a:spcPts val="0"/>
              </a:spcAft>
              <a:buNone/>
              <a:defRPr sz="1800">
                <a:latin typeface="Orbitron"/>
                <a:ea typeface="Orbitron"/>
                <a:cs typeface="Orbitron"/>
                <a:sym typeface="Orbitron"/>
              </a:defRPr>
            </a:lvl9pPr>
          </a:lstStyle>
          <a:p/>
        </p:txBody>
      </p:sp>
      <p:sp>
        <p:nvSpPr>
          <p:cNvPr id="774" name="Google Shape;774;p55"/>
          <p:cNvSpPr txBox="1"/>
          <p:nvPr>
            <p:ph idx="6" type="subTitle"/>
          </p:nvPr>
        </p:nvSpPr>
        <p:spPr>
          <a:xfrm>
            <a:off x="2020825" y="1896431"/>
            <a:ext cx="2286000" cy="778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775" name="Google Shape;775;p55"/>
          <p:cNvSpPr txBox="1"/>
          <p:nvPr>
            <p:ph idx="7" type="subTitle"/>
          </p:nvPr>
        </p:nvSpPr>
        <p:spPr>
          <a:xfrm>
            <a:off x="5677600" y="1583600"/>
            <a:ext cx="2286000" cy="4206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sz="1800">
                <a:latin typeface="Orbitron"/>
                <a:ea typeface="Orbitron"/>
                <a:cs typeface="Orbitron"/>
                <a:sym typeface="Orbitron"/>
              </a:defRPr>
            </a:lvl2pPr>
            <a:lvl3pPr lvl="2" rtl="0">
              <a:spcBef>
                <a:spcPts val="0"/>
              </a:spcBef>
              <a:spcAft>
                <a:spcPts val="0"/>
              </a:spcAft>
              <a:buNone/>
              <a:defRPr sz="1800">
                <a:latin typeface="Orbitron"/>
                <a:ea typeface="Orbitron"/>
                <a:cs typeface="Orbitron"/>
                <a:sym typeface="Orbitron"/>
              </a:defRPr>
            </a:lvl3pPr>
            <a:lvl4pPr lvl="3" rtl="0">
              <a:spcBef>
                <a:spcPts val="0"/>
              </a:spcBef>
              <a:spcAft>
                <a:spcPts val="0"/>
              </a:spcAft>
              <a:buNone/>
              <a:defRPr sz="1800">
                <a:latin typeface="Orbitron"/>
                <a:ea typeface="Orbitron"/>
                <a:cs typeface="Orbitron"/>
                <a:sym typeface="Orbitron"/>
              </a:defRPr>
            </a:lvl4pPr>
            <a:lvl5pPr lvl="4" rtl="0">
              <a:spcBef>
                <a:spcPts val="0"/>
              </a:spcBef>
              <a:spcAft>
                <a:spcPts val="0"/>
              </a:spcAft>
              <a:buNone/>
              <a:defRPr sz="1800">
                <a:latin typeface="Orbitron"/>
                <a:ea typeface="Orbitron"/>
                <a:cs typeface="Orbitron"/>
                <a:sym typeface="Orbitron"/>
              </a:defRPr>
            </a:lvl5pPr>
            <a:lvl6pPr lvl="5" rtl="0">
              <a:spcBef>
                <a:spcPts val="0"/>
              </a:spcBef>
              <a:spcAft>
                <a:spcPts val="0"/>
              </a:spcAft>
              <a:buNone/>
              <a:defRPr sz="1800">
                <a:latin typeface="Orbitron"/>
                <a:ea typeface="Orbitron"/>
                <a:cs typeface="Orbitron"/>
                <a:sym typeface="Orbitron"/>
              </a:defRPr>
            </a:lvl6pPr>
            <a:lvl7pPr lvl="6" rtl="0">
              <a:spcBef>
                <a:spcPts val="0"/>
              </a:spcBef>
              <a:spcAft>
                <a:spcPts val="0"/>
              </a:spcAft>
              <a:buNone/>
              <a:defRPr sz="1800">
                <a:latin typeface="Orbitron"/>
                <a:ea typeface="Orbitron"/>
                <a:cs typeface="Orbitron"/>
                <a:sym typeface="Orbitron"/>
              </a:defRPr>
            </a:lvl7pPr>
            <a:lvl8pPr lvl="7" rtl="0">
              <a:spcBef>
                <a:spcPts val="0"/>
              </a:spcBef>
              <a:spcAft>
                <a:spcPts val="0"/>
              </a:spcAft>
              <a:buNone/>
              <a:defRPr sz="1800">
                <a:latin typeface="Orbitron"/>
                <a:ea typeface="Orbitron"/>
                <a:cs typeface="Orbitron"/>
                <a:sym typeface="Orbitron"/>
              </a:defRPr>
            </a:lvl8pPr>
            <a:lvl9pPr lvl="8" rtl="0">
              <a:spcBef>
                <a:spcPts val="0"/>
              </a:spcBef>
              <a:spcAft>
                <a:spcPts val="0"/>
              </a:spcAft>
              <a:buNone/>
              <a:defRPr sz="1800">
                <a:latin typeface="Orbitron"/>
                <a:ea typeface="Orbitron"/>
                <a:cs typeface="Orbitron"/>
                <a:sym typeface="Orbitron"/>
              </a:defRPr>
            </a:lvl9pPr>
          </a:lstStyle>
          <a:p/>
        </p:txBody>
      </p:sp>
      <p:sp>
        <p:nvSpPr>
          <p:cNvPr id="776" name="Google Shape;776;p55"/>
          <p:cNvSpPr txBox="1"/>
          <p:nvPr>
            <p:ph idx="8" type="subTitle"/>
          </p:nvPr>
        </p:nvSpPr>
        <p:spPr>
          <a:xfrm>
            <a:off x="5677600" y="1896431"/>
            <a:ext cx="2286000" cy="778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777" name="Google Shape;777;p55"/>
          <p:cNvSpPr txBox="1"/>
          <p:nvPr>
            <p:ph type="title"/>
          </p:nvPr>
        </p:nvSpPr>
        <p:spPr>
          <a:xfrm>
            <a:off x="816300" y="683150"/>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78" name="Google Shape;778;p55"/>
          <p:cNvSpPr txBox="1"/>
          <p:nvPr>
            <p:ph hasCustomPrompt="1" idx="9" type="title"/>
          </p:nvPr>
        </p:nvSpPr>
        <p:spPr>
          <a:xfrm>
            <a:off x="1185825" y="1945600"/>
            <a:ext cx="7659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779" name="Google Shape;779;p55"/>
          <p:cNvSpPr txBox="1"/>
          <p:nvPr>
            <p:ph hasCustomPrompt="1" idx="13" type="title"/>
          </p:nvPr>
        </p:nvSpPr>
        <p:spPr>
          <a:xfrm>
            <a:off x="1185825" y="3236950"/>
            <a:ext cx="7659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780" name="Google Shape;780;p55"/>
          <p:cNvSpPr txBox="1"/>
          <p:nvPr>
            <p:ph hasCustomPrompt="1" idx="14" type="title"/>
          </p:nvPr>
        </p:nvSpPr>
        <p:spPr>
          <a:xfrm>
            <a:off x="4841000" y="1945600"/>
            <a:ext cx="7659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781" name="Google Shape;781;p55"/>
          <p:cNvSpPr txBox="1"/>
          <p:nvPr>
            <p:ph hasCustomPrompt="1" idx="15" type="title"/>
          </p:nvPr>
        </p:nvSpPr>
        <p:spPr>
          <a:xfrm>
            <a:off x="4841000" y="3236950"/>
            <a:ext cx="7659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_COLUMN_TEXT_1">
    <p:spTree>
      <p:nvGrpSpPr>
        <p:cNvPr id="782" name="Shape 782"/>
        <p:cNvGrpSpPr/>
        <p:nvPr/>
      </p:nvGrpSpPr>
      <p:grpSpPr>
        <a:xfrm>
          <a:off x="0" y="0"/>
          <a:ext cx="0" cy="0"/>
          <a:chOff x="0" y="0"/>
          <a:chExt cx="0" cy="0"/>
        </a:xfrm>
      </p:grpSpPr>
      <p:sp>
        <p:nvSpPr>
          <p:cNvPr id="783" name="Google Shape;783;p56"/>
          <p:cNvSpPr/>
          <p:nvPr/>
        </p:nvSpPr>
        <p:spPr>
          <a:xfrm rot="10800000">
            <a:off x="0" y="99"/>
            <a:ext cx="9144000" cy="1626974"/>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6"/>
          <p:cNvSpPr/>
          <p:nvPr/>
        </p:nvSpPr>
        <p:spPr>
          <a:xfrm>
            <a:off x="0" y="3516549"/>
            <a:ext cx="9144000" cy="1626974"/>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6"/>
          <p:cNvSpPr txBox="1"/>
          <p:nvPr>
            <p:ph type="title"/>
          </p:nvPr>
        </p:nvSpPr>
        <p:spPr>
          <a:xfrm>
            <a:off x="2760225" y="1363150"/>
            <a:ext cx="3621000" cy="1060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86" name="Google Shape;786;p56"/>
          <p:cNvSpPr txBox="1"/>
          <p:nvPr>
            <p:ph idx="1" type="subTitle"/>
          </p:nvPr>
        </p:nvSpPr>
        <p:spPr>
          <a:xfrm>
            <a:off x="2903250" y="2530789"/>
            <a:ext cx="3337500" cy="1216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b="1" sz="1600"/>
            </a:lvl2pPr>
            <a:lvl3pPr lvl="2" rtl="0" algn="ctr">
              <a:spcBef>
                <a:spcPts val="0"/>
              </a:spcBef>
              <a:spcAft>
                <a:spcPts val="0"/>
              </a:spcAft>
              <a:buNone/>
              <a:defRPr b="1" sz="1600"/>
            </a:lvl3pPr>
            <a:lvl4pPr lvl="3" rtl="0" algn="ctr">
              <a:spcBef>
                <a:spcPts val="0"/>
              </a:spcBef>
              <a:spcAft>
                <a:spcPts val="0"/>
              </a:spcAft>
              <a:buNone/>
              <a:defRPr b="1" sz="1600"/>
            </a:lvl4pPr>
            <a:lvl5pPr lvl="4" rtl="0" algn="ctr">
              <a:spcBef>
                <a:spcPts val="0"/>
              </a:spcBef>
              <a:spcAft>
                <a:spcPts val="0"/>
              </a:spcAft>
              <a:buNone/>
              <a:defRPr b="1" sz="1600"/>
            </a:lvl5pPr>
            <a:lvl6pPr lvl="5" rtl="0" algn="ctr">
              <a:spcBef>
                <a:spcPts val="0"/>
              </a:spcBef>
              <a:spcAft>
                <a:spcPts val="0"/>
              </a:spcAft>
              <a:buNone/>
              <a:defRPr b="1" sz="1600"/>
            </a:lvl6pPr>
            <a:lvl7pPr lvl="6" rtl="0" algn="ctr">
              <a:spcBef>
                <a:spcPts val="0"/>
              </a:spcBef>
              <a:spcAft>
                <a:spcPts val="0"/>
              </a:spcAft>
              <a:buNone/>
              <a:defRPr b="1" sz="1600"/>
            </a:lvl7pPr>
            <a:lvl8pPr lvl="7" rtl="0" algn="ctr">
              <a:spcBef>
                <a:spcPts val="0"/>
              </a:spcBef>
              <a:spcAft>
                <a:spcPts val="0"/>
              </a:spcAft>
              <a:buNone/>
              <a:defRPr b="1" sz="1600"/>
            </a:lvl8pPr>
            <a:lvl9pPr lvl="8" rtl="0" algn="ctr">
              <a:spcBef>
                <a:spcPts val="0"/>
              </a:spcBef>
              <a:spcAft>
                <a:spcPts val="0"/>
              </a:spcAft>
              <a:buNone/>
              <a:defRPr b="1" sz="1600"/>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ONLY_1_1">
    <p:spTree>
      <p:nvGrpSpPr>
        <p:cNvPr id="787" name="Shape 787"/>
        <p:cNvGrpSpPr/>
        <p:nvPr/>
      </p:nvGrpSpPr>
      <p:grpSpPr>
        <a:xfrm>
          <a:off x="0" y="0"/>
          <a:ext cx="0" cy="0"/>
          <a:chOff x="0" y="0"/>
          <a:chExt cx="0" cy="0"/>
        </a:xfrm>
      </p:grpSpPr>
      <p:sp>
        <p:nvSpPr>
          <p:cNvPr id="788" name="Google Shape;788;p57"/>
          <p:cNvSpPr/>
          <p:nvPr/>
        </p:nvSpPr>
        <p:spPr>
          <a:xfrm rot="10800000">
            <a:off x="0" y="-10"/>
            <a:ext cx="9144000" cy="2060480"/>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7"/>
          <p:cNvSpPr txBox="1"/>
          <p:nvPr>
            <p:ph type="title"/>
          </p:nvPr>
        </p:nvSpPr>
        <p:spPr>
          <a:xfrm>
            <a:off x="713100" y="1944000"/>
            <a:ext cx="3208500" cy="12555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b="1"/>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90" name="Google Shape;790;p57"/>
          <p:cNvSpPr txBox="1"/>
          <p:nvPr>
            <p:ph idx="1" type="subTitle"/>
          </p:nvPr>
        </p:nvSpPr>
        <p:spPr>
          <a:xfrm>
            <a:off x="3546300" y="3195544"/>
            <a:ext cx="1975200" cy="4023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1800">
                <a:latin typeface="Orbitron"/>
                <a:ea typeface="Orbitron"/>
                <a:cs typeface="Orbitron"/>
                <a:sym typeface="Orbitron"/>
              </a:defRPr>
            </a:lvl1pPr>
            <a:lvl2pPr lvl="1" rtl="0" algn="ctr">
              <a:spcBef>
                <a:spcPts val="0"/>
              </a:spcBef>
              <a:spcAft>
                <a:spcPts val="0"/>
              </a:spcAft>
              <a:buNone/>
              <a:defRPr sz="1800">
                <a:latin typeface="Orbitron"/>
                <a:ea typeface="Orbitron"/>
                <a:cs typeface="Orbitron"/>
                <a:sym typeface="Orbitron"/>
              </a:defRPr>
            </a:lvl2pPr>
            <a:lvl3pPr lvl="2" rtl="0" algn="ctr">
              <a:spcBef>
                <a:spcPts val="0"/>
              </a:spcBef>
              <a:spcAft>
                <a:spcPts val="0"/>
              </a:spcAft>
              <a:buNone/>
              <a:defRPr sz="1800">
                <a:latin typeface="Orbitron"/>
                <a:ea typeface="Orbitron"/>
                <a:cs typeface="Orbitron"/>
                <a:sym typeface="Orbitron"/>
              </a:defRPr>
            </a:lvl3pPr>
            <a:lvl4pPr lvl="3" rtl="0" algn="ctr">
              <a:spcBef>
                <a:spcPts val="0"/>
              </a:spcBef>
              <a:spcAft>
                <a:spcPts val="0"/>
              </a:spcAft>
              <a:buNone/>
              <a:defRPr sz="1800">
                <a:latin typeface="Orbitron"/>
                <a:ea typeface="Orbitron"/>
                <a:cs typeface="Orbitron"/>
                <a:sym typeface="Orbitron"/>
              </a:defRPr>
            </a:lvl4pPr>
            <a:lvl5pPr lvl="4" rtl="0" algn="ctr">
              <a:spcBef>
                <a:spcPts val="0"/>
              </a:spcBef>
              <a:spcAft>
                <a:spcPts val="0"/>
              </a:spcAft>
              <a:buNone/>
              <a:defRPr sz="1800">
                <a:latin typeface="Orbitron"/>
                <a:ea typeface="Orbitron"/>
                <a:cs typeface="Orbitron"/>
                <a:sym typeface="Orbitron"/>
              </a:defRPr>
            </a:lvl5pPr>
            <a:lvl6pPr lvl="5" rtl="0" algn="ctr">
              <a:spcBef>
                <a:spcPts val="0"/>
              </a:spcBef>
              <a:spcAft>
                <a:spcPts val="0"/>
              </a:spcAft>
              <a:buNone/>
              <a:defRPr sz="1800">
                <a:latin typeface="Orbitron"/>
                <a:ea typeface="Orbitron"/>
                <a:cs typeface="Orbitron"/>
                <a:sym typeface="Orbitron"/>
              </a:defRPr>
            </a:lvl6pPr>
            <a:lvl7pPr lvl="6" rtl="0" algn="ctr">
              <a:spcBef>
                <a:spcPts val="0"/>
              </a:spcBef>
              <a:spcAft>
                <a:spcPts val="0"/>
              </a:spcAft>
              <a:buNone/>
              <a:defRPr sz="1800">
                <a:latin typeface="Orbitron"/>
                <a:ea typeface="Orbitron"/>
                <a:cs typeface="Orbitron"/>
                <a:sym typeface="Orbitron"/>
              </a:defRPr>
            </a:lvl7pPr>
            <a:lvl8pPr lvl="7" rtl="0" algn="ctr">
              <a:spcBef>
                <a:spcPts val="0"/>
              </a:spcBef>
              <a:spcAft>
                <a:spcPts val="0"/>
              </a:spcAft>
              <a:buNone/>
              <a:defRPr sz="1800">
                <a:latin typeface="Orbitron"/>
                <a:ea typeface="Orbitron"/>
                <a:cs typeface="Orbitron"/>
                <a:sym typeface="Orbitron"/>
              </a:defRPr>
            </a:lvl8pPr>
            <a:lvl9pPr lvl="8" rtl="0" algn="ctr">
              <a:spcBef>
                <a:spcPts val="0"/>
              </a:spcBef>
              <a:spcAft>
                <a:spcPts val="0"/>
              </a:spcAft>
              <a:buNone/>
              <a:defRPr sz="1800">
                <a:latin typeface="Orbitron"/>
                <a:ea typeface="Orbitron"/>
                <a:cs typeface="Orbitron"/>
                <a:sym typeface="Orbitron"/>
              </a:defRPr>
            </a:lvl9pPr>
          </a:lstStyle>
          <a:p/>
        </p:txBody>
      </p:sp>
      <p:sp>
        <p:nvSpPr>
          <p:cNvPr id="791" name="Google Shape;791;p57"/>
          <p:cNvSpPr txBox="1"/>
          <p:nvPr>
            <p:ph idx="2" type="subTitle"/>
          </p:nvPr>
        </p:nvSpPr>
        <p:spPr>
          <a:xfrm>
            <a:off x="3546300" y="3503365"/>
            <a:ext cx="1975200" cy="594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b="1" sz="1400"/>
            </a:lvl2pPr>
            <a:lvl3pPr lvl="2" rtl="0" algn="ctr">
              <a:spcBef>
                <a:spcPts val="0"/>
              </a:spcBef>
              <a:spcAft>
                <a:spcPts val="0"/>
              </a:spcAft>
              <a:buNone/>
              <a:defRPr b="1" sz="1400"/>
            </a:lvl3pPr>
            <a:lvl4pPr lvl="3" rtl="0" algn="ctr">
              <a:spcBef>
                <a:spcPts val="0"/>
              </a:spcBef>
              <a:spcAft>
                <a:spcPts val="0"/>
              </a:spcAft>
              <a:buNone/>
              <a:defRPr b="1" sz="1400"/>
            </a:lvl4pPr>
            <a:lvl5pPr lvl="4" rtl="0" algn="ctr">
              <a:spcBef>
                <a:spcPts val="0"/>
              </a:spcBef>
              <a:spcAft>
                <a:spcPts val="0"/>
              </a:spcAft>
              <a:buNone/>
              <a:defRPr b="1" sz="1400"/>
            </a:lvl5pPr>
            <a:lvl6pPr lvl="5" rtl="0" algn="ctr">
              <a:spcBef>
                <a:spcPts val="0"/>
              </a:spcBef>
              <a:spcAft>
                <a:spcPts val="0"/>
              </a:spcAft>
              <a:buNone/>
              <a:defRPr b="1" sz="1400"/>
            </a:lvl6pPr>
            <a:lvl7pPr lvl="6" rtl="0" algn="ctr">
              <a:spcBef>
                <a:spcPts val="0"/>
              </a:spcBef>
              <a:spcAft>
                <a:spcPts val="0"/>
              </a:spcAft>
              <a:buNone/>
              <a:defRPr b="1" sz="1400"/>
            </a:lvl7pPr>
            <a:lvl8pPr lvl="7" rtl="0" algn="ctr">
              <a:spcBef>
                <a:spcPts val="0"/>
              </a:spcBef>
              <a:spcAft>
                <a:spcPts val="0"/>
              </a:spcAft>
              <a:buNone/>
              <a:defRPr b="1" sz="1400"/>
            </a:lvl8pPr>
            <a:lvl9pPr lvl="8" rtl="0" algn="ctr">
              <a:spcBef>
                <a:spcPts val="0"/>
              </a:spcBef>
              <a:spcAft>
                <a:spcPts val="0"/>
              </a:spcAft>
              <a:buNone/>
              <a:defRPr b="1" sz="1400"/>
            </a:lvl9pPr>
          </a:lstStyle>
          <a:p/>
        </p:txBody>
      </p:sp>
      <p:sp>
        <p:nvSpPr>
          <p:cNvPr id="792" name="Google Shape;792;p57"/>
          <p:cNvSpPr txBox="1"/>
          <p:nvPr>
            <p:ph idx="3" type="subTitle"/>
          </p:nvPr>
        </p:nvSpPr>
        <p:spPr>
          <a:xfrm>
            <a:off x="6322975" y="3195544"/>
            <a:ext cx="1975200" cy="4023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1800">
                <a:latin typeface="Orbitron"/>
                <a:ea typeface="Orbitron"/>
                <a:cs typeface="Orbitron"/>
                <a:sym typeface="Orbitron"/>
              </a:defRPr>
            </a:lvl1pPr>
            <a:lvl2pPr lvl="1" rtl="0" algn="ctr">
              <a:spcBef>
                <a:spcPts val="0"/>
              </a:spcBef>
              <a:spcAft>
                <a:spcPts val="0"/>
              </a:spcAft>
              <a:buNone/>
              <a:defRPr sz="1800">
                <a:latin typeface="Orbitron"/>
                <a:ea typeface="Orbitron"/>
                <a:cs typeface="Orbitron"/>
                <a:sym typeface="Orbitron"/>
              </a:defRPr>
            </a:lvl2pPr>
            <a:lvl3pPr lvl="2" rtl="0" algn="ctr">
              <a:spcBef>
                <a:spcPts val="0"/>
              </a:spcBef>
              <a:spcAft>
                <a:spcPts val="0"/>
              </a:spcAft>
              <a:buNone/>
              <a:defRPr sz="1800">
                <a:latin typeface="Orbitron"/>
                <a:ea typeface="Orbitron"/>
                <a:cs typeface="Orbitron"/>
                <a:sym typeface="Orbitron"/>
              </a:defRPr>
            </a:lvl3pPr>
            <a:lvl4pPr lvl="3" rtl="0" algn="ctr">
              <a:spcBef>
                <a:spcPts val="0"/>
              </a:spcBef>
              <a:spcAft>
                <a:spcPts val="0"/>
              </a:spcAft>
              <a:buNone/>
              <a:defRPr sz="1800">
                <a:latin typeface="Orbitron"/>
                <a:ea typeface="Orbitron"/>
                <a:cs typeface="Orbitron"/>
                <a:sym typeface="Orbitron"/>
              </a:defRPr>
            </a:lvl4pPr>
            <a:lvl5pPr lvl="4" rtl="0" algn="ctr">
              <a:spcBef>
                <a:spcPts val="0"/>
              </a:spcBef>
              <a:spcAft>
                <a:spcPts val="0"/>
              </a:spcAft>
              <a:buNone/>
              <a:defRPr sz="1800">
                <a:latin typeface="Orbitron"/>
                <a:ea typeface="Orbitron"/>
                <a:cs typeface="Orbitron"/>
                <a:sym typeface="Orbitron"/>
              </a:defRPr>
            </a:lvl5pPr>
            <a:lvl6pPr lvl="5" rtl="0" algn="ctr">
              <a:spcBef>
                <a:spcPts val="0"/>
              </a:spcBef>
              <a:spcAft>
                <a:spcPts val="0"/>
              </a:spcAft>
              <a:buNone/>
              <a:defRPr sz="1800">
                <a:latin typeface="Orbitron"/>
                <a:ea typeface="Orbitron"/>
                <a:cs typeface="Orbitron"/>
                <a:sym typeface="Orbitron"/>
              </a:defRPr>
            </a:lvl6pPr>
            <a:lvl7pPr lvl="6" rtl="0" algn="ctr">
              <a:spcBef>
                <a:spcPts val="0"/>
              </a:spcBef>
              <a:spcAft>
                <a:spcPts val="0"/>
              </a:spcAft>
              <a:buNone/>
              <a:defRPr sz="1800">
                <a:latin typeface="Orbitron"/>
                <a:ea typeface="Orbitron"/>
                <a:cs typeface="Orbitron"/>
                <a:sym typeface="Orbitron"/>
              </a:defRPr>
            </a:lvl7pPr>
            <a:lvl8pPr lvl="7" rtl="0" algn="ctr">
              <a:spcBef>
                <a:spcPts val="0"/>
              </a:spcBef>
              <a:spcAft>
                <a:spcPts val="0"/>
              </a:spcAft>
              <a:buNone/>
              <a:defRPr sz="1800">
                <a:latin typeface="Orbitron"/>
                <a:ea typeface="Orbitron"/>
                <a:cs typeface="Orbitron"/>
                <a:sym typeface="Orbitron"/>
              </a:defRPr>
            </a:lvl8pPr>
            <a:lvl9pPr lvl="8" rtl="0" algn="ctr">
              <a:spcBef>
                <a:spcPts val="0"/>
              </a:spcBef>
              <a:spcAft>
                <a:spcPts val="0"/>
              </a:spcAft>
              <a:buNone/>
              <a:defRPr sz="1800">
                <a:latin typeface="Orbitron"/>
                <a:ea typeface="Orbitron"/>
                <a:cs typeface="Orbitron"/>
                <a:sym typeface="Orbitron"/>
              </a:defRPr>
            </a:lvl9pPr>
          </a:lstStyle>
          <a:p/>
        </p:txBody>
      </p:sp>
      <p:sp>
        <p:nvSpPr>
          <p:cNvPr id="793" name="Google Shape;793;p57"/>
          <p:cNvSpPr txBox="1"/>
          <p:nvPr>
            <p:ph idx="4" type="subTitle"/>
          </p:nvPr>
        </p:nvSpPr>
        <p:spPr>
          <a:xfrm>
            <a:off x="6322975" y="3503365"/>
            <a:ext cx="1975200" cy="594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b="1" sz="1400"/>
            </a:lvl2pPr>
            <a:lvl3pPr lvl="2" rtl="0" algn="ctr">
              <a:spcBef>
                <a:spcPts val="0"/>
              </a:spcBef>
              <a:spcAft>
                <a:spcPts val="0"/>
              </a:spcAft>
              <a:buNone/>
              <a:defRPr b="1" sz="1400"/>
            </a:lvl3pPr>
            <a:lvl4pPr lvl="3" rtl="0" algn="ctr">
              <a:spcBef>
                <a:spcPts val="0"/>
              </a:spcBef>
              <a:spcAft>
                <a:spcPts val="0"/>
              </a:spcAft>
              <a:buNone/>
              <a:defRPr b="1" sz="1400"/>
            </a:lvl4pPr>
            <a:lvl5pPr lvl="4" rtl="0" algn="ctr">
              <a:spcBef>
                <a:spcPts val="0"/>
              </a:spcBef>
              <a:spcAft>
                <a:spcPts val="0"/>
              </a:spcAft>
              <a:buNone/>
              <a:defRPr b="1" sz="1400"/>
            </a:lvl5pPr>
            <a:lvl6pPr lvl="5" rtl="0" algn="ctr">
              <a:spcBef>
                <a:spcPts val="0"/>
              </a:spcBef>
              <a:spcAft>
                <a:spcPts val="0"/>
              </a:spcAft>
              <a:buNone/>
              <a:defRPr b="1" sz="1400"/>
            </a:lvl6pPr>
            <a:lvl7pPr lvl="6" rtl="0" algn="ctr">
              <a:spcBef>
                <a:spcPts val="0"/>
              </a:spcBef>
              <a:spcAft>
                <a:spcPts val="0"/>
              </a:spcAft>
              <a:buNone/>
              <a:defRPr b="1" sz="1400"/>
            </a:lvl7pPr>
            <a:lvl8pPr lvl="7" rtl="0" algn="ctr">
              <a:spcBef>
                <a:spcPts val="0"/>
              </a:spcBef>
              <a:spcAft>
                <a:spcPts val="0"/>
              </a:spcAft>
              <a:buNone/>
              <a:defRPr b="1" sz="1400"/>
            </a:lvl8pPr>
            <a:lvl9pPr lvl="8" rtl="0" algn="ctr">
              <a:spcBef>
                <a:spcPts val="0"/>
              </a:spcBef>
              <a:spcAft>
                <a:spcPts val="0"/>
              </a:spcAft>
              <a:buNone/>
              <a:defRPr b="1" sz="14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IG_NUMBER_1">
    <p:spTree>
      <p:nvGrpSpPr>
        <p:cNvPr id="794" name="Shape 794"/>
        <p:cNvGrpSpPr/>
        <p:nvPr/>
      </p:nvGrpSpPr>
      <p:grpSpPr>
        <a:xfrm>
          <a:off x="0" y="0"/>
          <a:ext cx="0" cy="0"/>
          <a:chOff x="0" y="0"/>
          <a:chExt cx="0" cy="0"/>
        </a:xfrm>
      </p:grpSpPr>
      <p:sp>
        <p:nvSpPr>
          <p:cNvPr id="795" name="Google Shape;795;p58"/>
          <p:cNvSpPr txBox="1"/>
          <p:nvPr>
            <p:ph hasCustomPrompt="1" type="title"/>
          </p:nvPr>
        </p:nvSpPr>
        <p:spPr>
          <a:xfrm>
            <a:off x="5206088" y="2889900"/>
            <a:ext cx="2907900" cy="448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sz="2800"/>
            </a:lvl1pPr>
            <a:lvl2pPr lvl="1" rtl="0" algn="ctr">
              <a:spcBef>
                <a:spcPts val="0"/>
              </a:spcBef>
              <a:spcAft>
                <a:spcPts val="0"/>
              </a:spcAft>
              <a:buSzPts val="2800"/>
              <a:buNone/>
              <a:defRPr sz="2800"/>
            </a:lvl2pPr>
            <a:lvl3pPr lvl="2" rtl="0" algn="ctr">
              <a:spcBef>
                <a:spcPts val="0"/>
              </a:spcBef>
              <a:spcAft>
                <a:spcPts val="0"/>
              </a:spcAft>
              <a:buSzPts val="2800"/>
              <a:buNone/>
              <a:defRPr sz="2800"/>
            </a:lvl3pPr>
            <a:lvl4pPr lvl="3" rtl="0" algn="ctr">
              <a:spcBef>
                <a:spcPts val="0"/>
              </a:spcBef>
              <a:spcAft>
                <a:spcPts val="0"/>
              </a:spcAft>
              <a:buSzPts val="2800"/>
              <a:buNone/>
              <a:defRPr sz="2800"/>
            </a:lvl4pPr>
            <a:lvl5pPr lvl="4" rtl="0" algn="ctr">
              <a:spcBef>
                <a:spcPts val="0"/>
              </a:spcBef>
              <a:spcAft>
                <a:spcPts val="0"/>
              </a:spcAft>
              <a:buSzPts val="2800"/>
              <a:buNone/>
              <a:defRPr sz="2800"/>
            </a:lvl5pPr>
            <a:lvl6pPr lvl="5" rtl="0" algn="ctr">
              <a:spcBef>
                <a:spcPts val="0"/>
              </a:spcBef>
              <a:spcAft>
                <a:spcPts val="0"/>
              </a:spcAft>
              <a:buSzPts val="2800"/>
              <a:buNone/>
              <a:defRPr sz="2800"/>
            </a:lvl6pPr>
            <a:lvl7pPr lvl="6" rtl="0" algn="ctr">
              <a:spcBef>
                <a:spcPts val="0"/>
              </a:spcBef>
              <a:spcAft>
                <a:spcPts val="0"/>
              </a:spcAft>
              <a:buSzPts val="2800"/>
              <a:buNone/>
              <a:defRPr sz="2800"/>
            </a:lvl7pPr>
            <a:lvl8pPr lvl="7" rtl="0" algn="ctr">
              <a:spcBef>
                <a:spcPts val="0"/>
              </a:spcBef>
              <a:spcAft>
                <a:spcPts val="0"/>
              </a:spcAft>
              <a:buSzPts val="2800"/>
              <a:buNone/>
              <a:defRPr sz="2800"/>
            </a:lvl8pPr>
            <a:lvl9pPr lvl="8" rtl="0" algn="ctr">
              <a:spcBef>
                <a:spcPts val="0"/>
              </a:spcBef>
              <a:spcAft>
                <a:spcPts val="0"/>
              </a:spcAft>
              <a:buSzPts val="2800"/>
              <a:buNone/>
              <a:defRPr sz="2800"/>
            </a:lvl9pPr>
          </a:lstStyle>
          <a:p>
            <a:r>
              <a:t>xx%</a:t>
            </a:r>
          </a:p>
        </p:txBody>
      </p:sp>
      <p:sp>
        <p:nvSpPr>
          <p:cNvPr id="796" name="Google Shape;796;p58"/>
          <p:cNvSpPr txBox="1"/>
          <p:nvPr>
            <p:ph idx="1" type="subTitle"/>
          </p:nvPr>
        </p:nvSpPr>
        <p:spPr>
          <a:xfrm>
            <a:off x="5499088" y="3502963"/>
            <a:ext cx="2319000" cy="69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797" name="Google Shape;797;p58"/>
          <p:cNvSpPr txBox="1"/>
          <p:nvPr>
            <p:ph hasCustomPrompt="1" idx="2" type="title"/>
          </p:nvPr>
        </p:nvSpPr>
        <p:spPr>
          <a:xfrm>
            <a:off x="3117625" y="1086075"/>
            <a:ext cx="2907900" cy="448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sz="2800"/>
            </a:lvl1pPr>
            <a:lvl2pPr lvl="1" rtl="0" algn="ctr">
              <a:spcBef>
                <a:spcPts val="0"/>
              </a:spcBef>
              <a:spcAft>
                <a:spcPts val="0"/>
              </a:spcAft>
              <a:buSzPts val="2800"/>
              <a:buNone/>
              <a:defRPr sz="2800"/>
            </a:lvl2pPr>
            <a:lvl3pPr lvl="2" rtl="0" algn="ctr">
              <a:spcBef>
                <a:spcPts val="0"/>
              </a:spcBef>
              <a:spcAft>
                <a:spcPts val="0"/>
              </a:spcAft>
              <a:buSzPts val="2800"/>
              <a:buNone/>
              <a:defRPr sz="2800"/>
            </a:lvl3pPr>
            <a:lvl4pPr lvl="3" rtl="0" algn="ctr">
              <a:spcBef>
                <a:spcPts val="0"/>
              </a:spcBef>
              <a:spcAft>
                <a:spcPts val="0"/>
              </a:spcAft>
              <a:buSzPts val="2800"/>
              <a:buNone/>
              <a:defRPr sz="2800"/>
            </a:lvl4pPr>
            <a:lvl5pPr lvl="4" rtl="0" algn="ctr">
              <a:spcBef>
                <a:spcPts val="0"/>
              </a:spcBef>
              <a:spcAft>
                <a:spcPts val="0"/>
              </a:spcAft>
              <a:buSzPts val="2800"/>
              <a:buNone/>
              <a:defRPr sz="2800"/>
            </a:lvl5pPr>
            <a:lvl6pPr lvl="5" rtl="0" algn="ctr">
              <a:spcBef>
                <a:spcPts val="0"/>
              </a:spcBef>
              <a:spcAft>
                <a:spcPts val="0"/>
              </a:spcAft>
              <a:buSzPts val="2800"/>
              <a:buNone/>
              <a:defRPr sz="2800"/>
            </a:lvl6pPr>
            <a:lvl7pPr lvl="6" rtl="0" algn="ctr">
              <a:spcBef>
                <a:spcPts val="0"/>
              </a:spcBef>
              <a:spcAft>
                <a:spcPts val="0"/>
              </a:spcAft>
              <a:buSzPts val="2800"/>
              <a:buNone/>
              <a:defRPr sz="2800"/>
            </a:lvl7pPr>
            <a:lvl8pPr lvl="7" rtl="0" algn="ctr">
              <a:spcBef>
                <a:spcPts val="0"/>
              </a:spcBef>
              <a:spcAft>
                <a:spcPts val="0"/>
              </a:spcAft>
              <a:buSzPts val="2800"/>
              <a:buNone/>
              <a:defRPr sz="2800"/>
            </a:lvl8pPr>
            <a:lvl9pPr lvl="8" rtl="0" algn="ctr">
              <a:spcBef>
                <a:spcPts val="0"/>
              </a:spcBef>
              <a:spcAft>
                <a:spcPts val="0"/>
              </a:spcAft>
              <a:buSzPts val="2800"/>
              <a:buNone/>
              <a:defRPr sz="2800"/>
            </a:lvl9pPr>
          </a:lstStyle>
          <a:p>
            <a:r>
              <a:t>xx%</a:t>
            </a:r>
          </a:p>
        </p:txBody>
      </p:sp>
      <p:sp>
        <p:nvSpPr>
          <p:cNvPr id="798" name="Google Shape;798;p58"/>
          <p:cNvSpPr txBox="1"/>
          <p:nvPr>
            <p:ph idx="3" type="subTitle"/>
          </p:nvPr>
        </p:nvSpPr>
        <p:spPr>
          <a:xfrm>
            <a:off x="3410700" y="1699138"/>
            <a:ext cx="2319000" cy="69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799" name="Google Shape;799;p58"/>
          <p:cNvSpPr txBox="1"/>
          <p:nvPr>
            <p:ph hasCustomPrompt="1" idx="4" type="title"/>
          </p:nvPr>
        </p:nvSpPr>
        <p:spPr>
          <a:xfrm>
            <a:off x="1029413" y="2889900"/>
            <a:ext cx="2907900" cy="448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sz="2800"/>
            </a:lvl1pPr>
            <a:lvl2pPr lvl="1" rtl="0" algn="ctr">
              <a:spcBef>
                <a:spcPts val="0"/>
              </a:spcBef>
              <a:spcAft>
                <a:spcPts val="0"/>
              </a:spcAft>
              <a:buSzPts val="2800"/>
              <a:buNone/>
              <a:defRPr sz="2800"/>
            </a:lvl2pPr>
            <a:lvl3pPr lvl="2" rtl="0" algn="ctr">
              <a:spcBef>
                <a:spcPts val="0"/>
              </a:spcBef>
              <a:spcAft>
                <a:spcPts val="0"/>
              </a:spcAft>
              <a:buSzPts val="2800"/>
              <a:buNone/>
              <a:defRPr sz="2800"/>
            </a:lvl3pPr>
            <a:lvl4pPr lvl="3" rtl="0" algn="ctr">
              <a:spcBef>
                <a:spcPts val="0"/>
              </a:spcBef>
              <a:spcAft>
                <a:spcPts val="0"/>
              </a:spcAft>
              <a:buSzPts val="2800"/>
              <a:buNone/>
              <a:defRPr sz="2800"/>
            </a:lvl4pPr>
            <a:lvl5pPr lvl="4" rtl="0" algn="ctr">
              <a:spcBef>
                <a:spcPts val="0"/>
              </a:spcBef>
              <a:spcAft>
                <a:spcPts val="0"/>
              </a:spcAft>
              <a:buSzPts val="2800"/>
              <a:buNone/>
              <a:defRPr sz="2800"/>
            </a:lvl5pPr>
            <a:lvl6pPr lvl="5" rtl="0" algn="ctr">
              <a:spcBef>
                <a:spcPts val="0"/>
              </a:spcBef>
              <a:spcAft>
                <a:spcPts val="0"/>
              </a:spcAft>
              <a:buSzPts val="2800"/>
              <a:buNone/>
              <a:defRPr sz="2800"/>
            </a:lvl6pPr>
            <a:lvl7pPr lvl="6" rtl="0" algn="ctr">
              <a:spcBef>
                <a:spcPts val="0"/>
              </a:spcBef>
              <a:spcAft>
                <a:spcPts val="0"/>
              </a:spcAft>
              <a:buSzPts val="2800"/>
              <a:buNone/>
              <a:defRPr sz="2800"/>
            </a:lvl7pPr>
            <a:lvl8pPr lvl="7" rtl="0" algn="ctr">
              <a:spcBef>
                <a:spcPts val="0"/>
              </a:spcBef>
              <a:spcAft>
                <a:spcPts val="0"/>
              </a:spcAft>
              <a:buSzPts val="2800"/>
              <a:buNone/>
              <a:defRPr sz="2800"/>
            </a:lvl8pPr>
            <a:lvl9pPr lvl="8" rtl="0" algn="ctr">
              <a:spcBef>
                <a:spcPts val="0"/>
              </a:spcBef>
              <a:spcAft>
                <a:spcPts val="0"/>
              </a:spcAft>
              <a:buSzPts val="2800"/>
              <a:buNone/>
              <a:defRPr sz="2800"/>
            </a:lvl9pPr>
          </a:lstStyle>
          <a:p>
            <a:r>
              <a:t>xx%</a:t>
            </a:r>
          </a:p>
        </p:txBody>
      </p:sp>
      <p:sp>
        <p:nvSpPr>
          <p:cNvPr id="800" name="Google Shape;800;p58"/>
          <p:cNvSpPr txBox="1"/>
          <p:nvPr>
            <p:ph idx="5" type="subTitle"/>
          </p:nvPr>
        </p:nvSpPr>
        <p:spPr>
          <a:xfrm>
            <a:off x="1322363" y="3502963"/>
            <a:ext cx="2319000" cy="69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3">
  <p:cSld name="CUSTOM_2_2">
    <p:spTree>
      <p:nvGrpSpPr>
        <p:cNvPr id="801" name="Shape 801"/>
        <p:cNvGrpSpPr/>
        <p:nvPr/>
      </p:nvGrpSpPr>
      <p:grpSpPr>
        <a:xfrm>
          <a:off x="0" y="0"/>
          <a:ext cx="0" cy="0"/>
          <a:chOff x="0" y="0"/>
          <a:chExt cx="0" cy="0"/>
        </a:xfrm>
      </p:grpSpPr>
      <p:sp>
        <p:nvSpPr>
          <p:cNvPr id="802" name="Google Shape;802;p59"/>
          <p:cNvSpPr/>
          <p:nvPr/>
        </p:nvSpPr>
        <p:spPr>
          <a:xfrm rot="5400000">
            <a:off x="-1699936" y="1700040"/>
            <a:ext cx="5136356" cy="1736276"/>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9"/>
          <p:cNvSpPr txBox="1"/>
          <p:nvPr>
            <p:ph idx="1" type="subTitle"/>
          </p:nvPr>
        </p:nvSpPr>
        <p:spPr>
          <a:xfrm>
            <a:off x="6022200" y="2439600"/>
            <a:ext cx="2404800" cy="12243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4" name="Google Shape;804;p59"/>
          <p:cNvSpPr txBox="1"/>
          <p:nvPr>
            <p:ph type="title"/>
          </p:nvPr>
        </p:nvSpPr>
        <p:spPr>
          <a:xfrm>
            <a:off x="6026100" y="1479600"/>
            <a:ext cx="2404800" cy="9600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4">
  <p:cSld name="CUSTOM_2_1_1">
    <p:spTree>
      <p:nvGrpSpPr>
        <p:cNvPr id="805" name="Shape 805"/>
        <p:cNvGrpSpPr/>
        <p:nvPr/>
      </p:nvGrpSpPr>
      <p:grpSpPr>
        <a:xfrm>
          <a:off x="0" y="0"/>
          <a:ext cx="0" cy="0"/>
          <a:chOff x="0" y="0"/>
          <a:chExt cx="0" cy="0"/>
        </a:xfrm>
      </p:grpSpPr>
      <p:sp>
        <p:nvSpPr>
          <p:cNvPr id="806" name="Google Shape;806;p60"/>
          <p:cNvSpPr txBox="1"/>
          <p:nvPr>
            <p:ph idx="1" type="subTitle"/>
          </p:nvPr>
        </p:nvSpPr>
        <p:spPr>
          <a:xfrm>
            <a:off x="713100" y="2362500"/>
            <a:ext cx="2751300" cy="10623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7" name="Google Shape;807;p60"/>
          <p:cNvSpPr txBox="1"/>
          <p:nvPr>
            <p:ph type="title"/>
          </p:nvPr>
        </p:nvSpPr>
        <p:spPr>
          <a:xfrm>
            <a:off x="713100" y="1718700"/>
            <a:ext cx="2746800" cy="6438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08" name="Google Shape;808;p60"/>
          <p:cNvSpPr/>
          <p:nvPr/>
        </p:nvSpPr>
        <p:spPr>
          <a:xfrm rot="-5400000">
            <a:off x="5707689" y="1700040"/>
            <a:ext cx="5136356" cy="1736276"/>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_1_1_1">
    <p:spTree>
      <p:nvGrpSpPr>
        <p:cNvPr id="809" name="Shape 809"/>
        <p:cNvGrpSpPr/>
        <p:nvPr/>
      </p:nvGrpSpPr>
      <p:grpSpPr>
        <a:xfrm>
          <a:off x="0" y="0"/>
          <a:ext cx="0" cy="0"/>
          <a:chOff x="0" y="0"/>
          <a:chExt cx="0" cy="0"/>
        </a:xfrm>
      </p:grpSpPr>
      <p:sp>
        <p:nvSpPr>
          <p:cNvPr id="810" name="Google Shape;810;p61"/>
          <p:cNvSpPr/>
          <p:nvPr/>
        </p:nvSpPr>
        <p:spPr>
          <a:xfrm rot="5400000">
            <a:off x="-1838024" y="1838156"/>
            <a:ext cx="5136356" cy="1460043"/>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61"/>
          <p:cNvSpPr txBox="1"/>
          <p:nvPr>
            <p:ph idx="1" type="subTitle"/>
          </p:nvPr>
        </p:nvSpPr>
        <p:spPr>
          <a:xfrm>
            <a:off x="713100" y="2367300"/>
            <a:ext cx="2404800" cy="1049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2" name="Google Shape;812;p61"/>
          <p:cNvSpPr txBox="1"/>
          <p:nvPr>
            <p:ph type="title"/>
          </p:nvPr>
        </p:nvSpPr>
        <p:spPr>
          <a:xfrm>
            <a:off x="713100" y="1727098"/>
            <a:ext cx="2404800" cy="640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13" name="Google Shape;813;p61"/>
          <p:cNvSpPr/>
          <p:nvPr/>
        </p:nvSpPr>
        <p:spPr>
          <a:xfrm rot="-5400000">
            <a:off x="5845801" y="1838157"/>
            <a:ext cx="5136356" cy="1460043"/>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61"/>
          <p:cNvSpPr txBox="1"/>
          <p:nvPr>
            <p:ph idx="2" type="subTitle"/>
          </p:nvPr>
        </p:nvSpPr>
        <p:spPr>
          <a:xfrm>
            <a:off x="5961525" y="689050"/>
            <a:ext cx="2032800" cy="4206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sz="1800">
                <a:latin typeface="Orbitron"/>
                <a:ea typeface="Orbitron"/>
                <a:cs typeface="Orbitron"/>
                <a:sym typeface="Orbitron"/>
              </a:defRPr>
            </a:lvl2pPr>
            <a:lvl3pPr lvl="2" rtl="0">
              <a:spcBef>
                <a:spcPts val="0"/>
              </a:spcBef>
              <a:spcAft>
                <a:spcPts val="0"/>
              </a:spcAft>
              <a:buNone/>
              <a:defRPr sz="1800">
                <a:latin typeface="Orbitron"/>
                <a:ea typeface="Orbitron"/>
                <a:cs typeface="Orbitron"/>
                <a:sym typeface="Orbitron"/>
              </a:defRPr>
            </a:lvl3pPr>
            <a:lvl4pPr lvl="3" rtl="0">
              <a:spcBef>
                <a:spcPts val="0"/>
              </a:spcBef>
              <a:spcAft>
                <a:spcPts val="0"/>
              </a:spcAft>
              <a:buNone/>
              <a:defRPr sz="1800">
                <a:latin typeface="Orbitron"/>
                <a:ea typeface="Orbitron"/>
                <a:cs typeface="Orbitron"/>
                <a:sym typeface="Orbitron"/>
              </a:defRPr>
            </a:lvl4pPr>
            <a:lvl5pPr lvl="4" rtl="0">
              <a:spcBef>
                <a:spcPts val="0"/>
              </a:spcBef>
              <a:spcAft>
                <a:spcPts val="0"/>
              </a:spcAft>
              <a:buNone/>
              <a:defRPr sz="1800">
                <a:latin typeface="Orbitron"/>
                <a:ea typeface="Orbitron"/>
                <a:cs typeface="Orbitron"/>
                <a:sym typeface="Orbitron"/>
              </a:defRPr>
            </a:lvl5pPr>
            <a:lvl6pPr lvl="5" rtl="0">
              <a:spcBef>
                <a:spcPts val="0"/>
              </a:spcBef>
              <a:spcAft>
                <a:spcPts val="0"/>
              </a:spcAft>
              <a:buNone/>
              <a:defRPr sz="1800">
                <a:latin typeface="Orbitron"/>
                <a:ea typeface="Orbitron"/>
                <a:cs typeface="Orbitron"/>
                <a:sym typeface="Orbitron"/>
              </a:defRPr>
            </a:lvl6pPr>
            <a:lvl7pPr lvl="6" rtl="0">
              <a:spcBef>
                <a:spcPts val="0"/>
              </a:spcBef>
              <a:spcAft>
                <a:spcPts val="0"/>
              </a:spcAft>
              <a:buNone/>
              <a:defRPr sz="1800">
                <a:latin typeface="Orbitron"/>
                <a:ea typeface="Orbitron"/>
                <a:cs typeface="Orbitron"/>
                <a:sym typeface="Orbitron"/>
              </a:defRPr>
            </a:lvl7pPr>
            <a:lvl8pPr lvl="7" rtl="0">
              <a:spcBef>
                <a:spcPts val="0"/>
              </a:spcBef>
              <a:spcAft>
                <a:spcPts val="0"/>
              </a:spcAft>
              <a:buNone/>
              <a:defRPr sz="1800">
                <a:latin typeface="Orbitron"/>
                <a:ea typeface="Orbitron"/>
                <a:cs typeface="Orbitron"/>
                <a:sym typeface="Orbitron"/>
              </a:defRPr>
            </a:lvl8pPr>
            <a:lvl9pPr lvl="8" rtl="0">
              <a:spcBef>
                <a:spcPts val="0"/>
              </a:spcBef>
              <a:spcAft>
                <a:spcPts val="0"/>
              </a:spcAft>
              <a:buNone/>
              <a:defRPr sz="1800">
                <a:latin typeface="Orbitron"/>
                <a:ea typeface="Orbitron"/>
                <a:cs typeface="Orbitron"/>
                <a:sym typeface="Orbitron"/>
              </a:defRPr>
            </a:lvl9pPr>
          </a:lstStyle>
          <a:p/>
        </p:txBody>
      </p:sp>
      <p:sp>
        <p:nvSpPr>
          <p:cNvPr id="815" name="Google Shape;815;p61"/>
          <p:cNvSpPr txBox="1"/>
          <p:nvPr>
            <p:ph idx="3" type="subTitle"/>
          </p:nvPr>
        </p:nvSpPr>
        <p:spPr>
          <a:xfrm>
            <a:off x="5961525" y="1016473"/>
            <a:ext cx="2032800" cy="704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816" name="Google Shape;816;p61"/>
          <p:cNvSpPr txBox="1"/>
          <p:nvPr>
            <p:ph idx="4" type="subTitle"/>
          </p:nvPr>
        </p:nvSpPr>
        <p:spPr>
          <a:xfrm>
            <a:off x="5961525" y="2052413"/>
            <a:ext cx="2032800" cy="4206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sz="1800">
                <a:latin typeface="Orbitron"/>
                <a:ea typeface="Orbitron"/>
                <a:cs typeface="Orbitron"/>
                <a:sym typeface="Orbitron"/>
              </a:defRPr>
            </a:lvl2pPr>
            <a:lvl3pPr lvl="2" rtl="0">
              <a:spcBef>
                <a:spcPts val="0"/>
              </a:spcBef>
              <a:spcAft>
                <a:spcPts val="0"/>
              </a:spcAft>
              <a:buNone/>
              <a:defRPr sz="1800">
                <a:latin typeface="Orbitron"/>
                <a:ea typeface="Orbitron"/>
                <a:cs typeface="Orbitron"/>
                <a:sym typeface="Orbitron"/>
              </a:defRPr>
            </a:lvl3pPr>
            <a:lvl4pPr lvl="3" rtl="0">
              <a:spcBef>
                <a:spcPts val="0"/>
              </a:spcBef>
              <a:spcAft>
                <a:spcPts val="0"/>
              </a:spcAft>
              <a:buNone/>
              <a:defRPr sz="1800">
                <a:latin typeface="Orbitron"/>
                <a:ea typeface="Orbitron"/>
                <a:cs typeface="Orbitron"/>
                <a:sym typeface="Orbitron"/>
              </a:defRPr>
            </a:lvl4pPr>
            <a:lvl5pPr lvl="4" rtl="0">
              <a:spcBef>
                <a:spcPts val="0"/>
              </a:spcBef>
              <a:spcAft>
                <a:spcPts val="0"/>
              </a:spcAft>
              <a:buNone/>
              <a:defRPr sz="1800">
                <a:latin typeface="Orbitron"/>
                <a:ea typeface="Orbitron"/>
                <a:cs typeface="Orbitron"/>
                <a:sym typeface="Orbitron"/>
              </a:defRPr>
            </a:lvl5pPr>
            <a:lvl6pPr lvl="5" rtl="0">
              <a:spcBef>
                <a:spcPts val="0"/>
              </a:spcBef>
              <a:spcAft>
                <a:spcPts val="0"/>
              </a:spcAft>
              <a:buNone/>
              <a:defRPr sz="1800">
                <a:latin typeface="Orbitron"/>
                <a:ea typeface="Orbitron"/>
                <a:cs typeface="Orbitron"/>
                <a:sym typeface="Orbitron"/>
              </a:defRPr>
            </a:lvl6pPr>
            <a:lvl7pPr lvl="6" rtl="0">
              <a:spcBef>
                <a:spcPts val="0"/>
              </a:spcBef>
              <a:spcAft>
                <a:spcPts val="0"/>
              </a:spcAft>
              <a:buNone/>
              <a:defRPr sz="1800">
                <a:latin typeface="Orbitron"/>
                <a:ea typeface="Orbitron"/>
                <a:cs typeface="Orbitron"/>
                <a:sym typeface="Orbitron"/>
              </a:defRPr>
            </a:lvl7pPr>
            <a:lvl8pPr lvl="7" rtl="0">
              <a:spcBef>
                <a:spcPts val="0"/>
              </a:spcBef>
              <a:spcAft>
                <a:spcPts val="0"/>
              </a:spcAft>
              <a:buNone/>
              <a:defRPr sz="1800">
                <a:latin typeface="Orbitron"/>
                <a:ea typeface="Orbitron"/>
                <a:cs typeface="Orbitron"/>
                <a:sym typeface="Orbitron"/>
              </a:defRPr>
            </a:lvl8pPr>
            <a:lvl9pPr lvl="8" rtl="0">
              <a:spcBef>
                <a:spcPts val="0"/>
              </a:spcBef>
              <a:spcAft>
                <a:spcPts val="0"/>
              </a:spcAft>
              <a:buNone/>
              <a:defRPr sz="1800">
                <a:latin typeface="Orbitron"/>
                <a:ea typeface="Orbitron"/>
                <a:cs typeface="Orbitron"/>
                <a:sym typeface="Orbitron"/>
              </a:defRPr>
            </a:lvl9pPr>
          </a:lstStyle>
          <a:p/>
        </p:txBody>
      </p:sp>
      <p:sp>
        <p:nvSpPr>
          <p:cNvPr id="817" name="Google Shape;817;p61"/>
          <p:cNvSpPr txBox="1"/>
          <p:nvPr>
            <p:ph idx="5" type="subTitle"/>
          </p:nvPr>
        </p:nvSpPr>
        <p:spPr>
          <a:xfrm>
            <a:off x="5961525" y="2379836"/>
            <a:ext cx="2032800" cy="704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818" name="Google Shape;818;p61"/>
          <p:cNvSpPr txBox="1"/>
          <p:nvPr>
            <p:ph idx="6" type="subTitle"/>
          </p:nvPr>
        </p:nvSpPr>
        <p:spPr>
          <a:xfrm>
            <a:off x="5961525" y="3415763"/>
            <a:ext cx="2032800" cy="4206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Orbitron"/>
                <a:ea typeface="Orbitron"/>
                <a:cs typeface="Orbitron"/>
                <a:sym typeface="Orbitron"/>
              </a:defRPr>
            </a:lvl1pPr>
            <a:lvl2pPr lvl="1" rtl="0">
              <a:spcBef>
                <a:spcPts val="0"/>
              </a:spcBef>
              <a:spcAft>
                <a:spcPts val="0"/>
              </a:spcAft>
              <a:buNone/>
              <a:defRPr sz="1800">
                <a:latin typeface="Orbitron"/>
                <a:ea typeface="Orbitron"/>
                <a:cs typeface="Orbitron"/>
                <a:sym typeface="Orbitron"/>
              </a:defRPr>
            </a:lvl2pPr>
            <a:lvl3pPr lvl="2" rtl="0">
              <a:spcBef>
                <a:spcPts val="0"/>
              </a:spcBef>
              <a:spcAft>
                <a:spcPts val="0"/>
              </a:spcAft>
              <a:buNone/>
              <a:defRPr sz="1800">
                <a:latin typeface="Orbitron"/>
                <a:ea typeface="Orbitron"/>
                <a:cs typeface="Orbitron"/>
                <a:sym typeface="Orbitron"/>
              </a:defRPr>
            </a:lvl3pPr>
            <a:lvl4pPr lvl="3" rtl="0">
              <a:spcBef>
                <a:spcPts val="0"/>
              </a:spcBef>
              <a:spcAft>
                <a:spcPts val="0"/>
              </a:spcAft>
              <a:buNone/>
              <a:defRPr sz="1800">
                <a:latin typeface="Orbitron"/>
                <a:ea typeface="Orbitron"/>
                <a:cs typeface="Orbitron"/>
                <a:sym typeface="Orbitron"/>
              </a:defRPr>
            </a:lvl4pPr>
            <a:lvl5pPr lvl="4" rtl="0">
              <a:spcBef>
                <a:spcPts val="0"/>
              </a:spcBef>
              <a:spcAft>
                <a:spcPts val="0"/>
              </a:spcAft>
              <a:buNone/>
              <a:defRPr sz="1800">
                <a:latin typeface="Orbitron"/>
                <a:ea typeface="Orbitron"/>
                <a:cs typeface="Orbitron"/>
                <a:sym typeface="Orbitron"/>
              </a:defRPr>
            </a:lvl5pPr>
            <a:lvl6pPr lvl="5" rtl="0">
              <a:spcBef>
                <a:spcPts val="0"/>
              </a:spcBef>
              <a:spcAft>
                <a:spcPts val="0"/>
              </a:spcAft>
              <a:buNone/>
              <a:defRPr sz="1800">
                <a:latin typeface="Orbitron"/>
                <a:ea typeface="Orbitron"/>
                <a:cs typeface="Orbitron"/>
                <a:sym typeface="Orbitron"/>
              </a:defRPr>
            </a:lvl6pPr>
            <a:lvl7pPr lvl="6" rtl="0">
              <a:spcBef>
                <a:spcPts val="0"/>
              </a:spcBef>
              <a:spcAft>
                <a:spcPts val="0"/>
              </a:spcAft>
              <a:buNone/>
              <a:defRPr sz="1800">
                <a:latin typeface="Orbitron"/>
                <a:ea typeface="Orbitron"/>
                <a:cs typeface="Orbitron"/>
                <a:sym typeface="Orbitron"/>
              </a:defRPr>
            </a:lvl7pPr>
            <a:lvl8pPr lvl="7" rtl="0">
              <a:spcBef>
                <a:spcPts val="0"/>
              </a:spcBef>
              <a:spcAft>
                <a:spcPts val="0"/>
              </a:spcAft>
              <a:buNone/>
              <a:defRPr sz="1800">
                <a:latin typeface="Orbitron"/>
                <a:ea typeface="Orbitron"/>
                <a:cs typeface="Orbitron"/>
                <a:sym typeface="Orbitron"/>
              </a:defRPr>
            </a:lvl8pPr>
            <a:lvl9pPr lvl="8" rtl="0">
              <a:spcBef>
                <a:spcPts val="0"/>
              </a:spcBef>
              <a:spcAft>
                <a:spcPts val="0"/>
              </a:spcAft>
              <a:buNone/>
              <a:defRPr sz="1800">
                <a:latin typeface="Orbitron"/>
                <a:ea typeface="Orbitron"/>
                <a:cs typeface="Orbitron"/>
                <a:sym typeface="Orbitron"/>
              </a:defRPr>
            </a:lvl9pPr>
          </a:lstStyle>
          <a:p/>
        </p:txBody>
      </p:sp>
      <p:sp>
        <p:nvSpPr>
          <p:cNvPr id="819" name="Google Shape;819;p61"/>
          <p:cNvSpPr txBox="1"/>
          <p:nvPr>
            <p:ph idx="7" type="subTitle"/>
          </p:nvPr>
        </p:nvSpPr>
        <p:spPr>
          <a:xfrm>
            <a:off x="5961525" y="3743186"/>
            <a:ext cx="2032800" cy="704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820" name="Shape 820"/>
        <p:cNvGrpSpPr/>
        <p:nvPr/>
      </p:nvGrpSpPr>
      <p:grpSpPr>
        <a:xfrm>
          <a:off x="0" y="0"/>
          <a:ext cx="0" cy="0"/>
          <a:chOff x="0" y="0"/>
          <a:chExt cx="0" cy="0"/>
        </a:xfrm>
      </p:grpSpPr>
      <p:grpSp>
        <p:nvGrpSpPr>
          <p:cNvPr id="821" name="Google Shape;821;p62"/>
          <p:cNvGrpSpPr/>
          <p:nvPr/>
        </p:nvGrpSpPr>
        <p:grpSpPr>
          <a:xfrm>
            <a:off x="230925" y="224225"/>
            <a:ext cx="2723300" cy="2149100"/>
            <a:chOff x="6118600" y="312075"/>
            <a:chExt cx="2723300" cy="2149100"/>
          </a:xfrm>
        </p:grpSpPr>
        <p:sp>
          <p:nvSpPr>
            <p:cNvPr id="822" name="Google Shape;822;p62"/>
            <p:cNvSpPr/>
            <p:nvPr/>
          </p:nvSpPr>
          <p:spPr>
            <a:xfrm>
              <a:off x="6159675" y="312075"/>
              <a:ext cx="2641425" cy="1029300"/>
            </a:xfrm>
            <a:custGeom>
              <a:rect b="b" l="l" r="r" t="t"/>
              <a:pathLst>
                <a:path extrusionOk="0" h="41172" w="105657">
                  <a:moveTo>
                    <a:pt x="52829" y="0"/>
                  </a:moveTo>
                  <a:cubicBezTo>
                    <a:pt x="27338" y="0"/>
                    <a:pt x="5942" y="17514"/>
                    <a:pt x="1" y="41172"/>
                  </a:cubicBezTo>
                  <a:lnTo>
                    <a:pt x="105657" y="41172"/>
                  </a:lnTo>
                  <a:cubicBezTo>
                    <a:pt x="99728" y="17526"/>
                    <a:pt x="78332" y="0"/>
                    <a:pt x="52829" y="0"/>
                  </a:cubicBezTo>
                  <a:close/>
                </a:path>
              </a:pathLst>
            </a:custGeom>
            <a:gradFill>
              <a:gsLst>
                <a:gs pos="0">
                  <a:schemeClr val="accent5"/>
                </a:gs>
                <a:gs pos="100000">
                  <a:schemeClr val="accent4"/>
                </a:gs>
              </a:gsLst>
              <a:lin ang="5400012" scaled="0"/>
            </a:gra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62"/>
            <p:cNvSpPr/>
            <p:nvPr/>
          </p:nvSpPr>
          <p:spPr>
            <a:xfrm>
              <a:off x="6198975" y="2135500"/>
              <a:ext cx="2562550" cy="45875"/>
            </a:xfrm>
            <a:custGeom>
              <a:rect b="b" l="l" r="r" t="t"/>
              <a:pathLst>
                <a:path extrusionOk="0" h="1835" w="102502">
                  <a:moveTo>
                    <a:pt x="1" y="1"/>
                  </a:moveTo>
                  <a:cubicBezTo>
                    <a:pt x="227" y="608"/>
                    <a:pt x="465" y="1215"/>
                    <a:pt x="703" y="1834"/>
                  </a:cubicBezTo>
                  <a:lnTo>
                    <a:pt x="101799" y="1834"/>
                  </a:lnTo>
                  <a:cubicBezTo>
                    <a:pt x="102037" y="1215"/>
                    <a:pt x="102275" y="608"/>
                    <a:pt x="102502" y="1"/>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62"/>
            <p:cNvSpPr/>
            <p:nvPr/>
          </p:nvSpPr>
          <p:spPr>
            <a:xfrm>
              <a:off x="6153725" y="1981325"/>
              <a:ext cx="2653350" cy="60150"/>
            </a:xfrm>
            <a:custGeom>
              <a:rect b="b" l="l" r="r" t="t"/>
              <a:pathLst>
                <a:path extrusionOk="0" h="2406" w="106134">
                  <a:moveTo>
                    <a:pt x="1" y="0"/>
                  </a:moveTo>
                  <a:cubicBezTo>
                    <a:pt x="191" y="810"/>
                    <a:pt x="382" y="1596"/>
                    <a:pt x="608" y="2405"/>
                  </a:cubicBezTo>
                  <a:lnTo>
                    <a:pt x="105514" y="2405"/>
                  </a:lnTo>
                  <a:cubicBezTo>
                    <a:pt x="105740" y="1608"/>
                    <a:pt x="105955" y="810"/>
                    <a:pt x="106133" y="0"/>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62"/>
            <p:cNvSpPr/>
            <p:nvPr/>
          </p:nvSpPr>
          <p:spPr>
            <a:xfrm>
              <a:off x="6265950" y="2289400"/>
              <a:ext cx="2429500" cy="31875"/>
            </a:xfrm>
            <a:custGeom>
              <a:rect b="b" l="l" r="r" t="t"/>
              <a:pathLst>
                <a:path extrusionOk="0" h="1275" w="97180">
                  <a:moveTo>
                    <a:pt x="0" y="0"/>
                  </a:moveTo>
                  <a:cubicBezTo>
                    <a:pt x="215" y="417"/>
                    <a:pt x="417" y="857"/>
                    <a:pt x="655" y="1274"/>
                  </a:cubicBezTo>
                  <a:lnTo>
                    <a:pt x="96501" y="1274"/>
                  </a:lnTo>
                  <a:cubicBezTo>
                    <a:pt x="96727" y="857"/>
                    <a:pt x="96953" y="417"/>
                    <a:pt x="97179" y="0"/>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62"/>
            <p:cNvSpPr/>
            <p:nvPr/>
          </p:nvSpPr>
          <p:spPr>
            <a:xfrm>
              <a:off x="6357625" y="2443575"/>
              <a:ext cx="2246150" cy="17600"/>
            </a:xfrm>
            <a:custGeom>
              <a:rect b="b" l="l" r="r" t="t"/>
              <a:pathLst>
                <a:path extrusionOk="0" h="704" w="89846">
                  <a:moveTo>
                    <a:pt x="1" y="1"/>
                  </a:moveTo>
                  <a:cubicBezTo>
                    <a:pt x="143" y="239"/>
                    <a:pt x="310" y="465"/>
                    <a:pt x="477" y="703"/>
                  </a:cubicBezTo>
                  <a:lnTo>
                    <a:pt x="89357" y="703"/>
                  </a:lnTo>
                  <a:cubicBezTo>
                    <a:pt x="89524" y="465"/>
                    <a:pt x="89679" y="239"/>
                    <a:pt x="89845" y="1"/>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62"/>
            <p:cNvSpPr/>
            <p:nvPr/>
          </p:nvSpPr>
          <p:spPr>
            <a:xfrm>
              <a:off x="6132600" y="1364875"/>
              <a:ext cx="2695900" cy="117000"/>
            </a:xfrm>
            <a:custGeom>
              <a:rect b="b" l="l" r="r" t="t"/>
              <a:pathLst>
                <a:path extrusionOk="0" h="4680" w="107836">
                  <a:moveTo>
                    <a:pt x="858" y="0"/>
                  </a:moveTo>
                  <a:cubicBezTo>
                    <a:pt x="501" y="1536"/>
                    <a:pt x="215" y="3096"/>
                    <a:pt x="0" y="4680"/>
                  </a:cubicBezTo>
                  <a:lnTo>
                    <a:pt x="107835" y="4680"/>
                  </a:lnTo>
                  <a:cubicBezTo>
                    <a:pt x="107609" y="3096"/>
                    <a:pt x="107323" y="1536"/>
                    <a:pt x="106966" y="0"/>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62"/>
            <p:cNvSpPr/>
            <p:nvPr/>
          </p:nvSpPr>
          <p:spPr>
            <a:xfrm>
              <a:off x="6118600" y="1672950"/>
              <a:ext cx="2723300" cy="88725"/>
            </a:xfrm>
            <a:custGeom>
              <a:rect b="b" l="l" r="r" t="t"/>
              <a:pathLst>
                <a:path extrusionOk="0" h="3549" w="108932">
                  <a:moveTo>
                    <a:pt x="1" y="0"/>
                  </a:moveTo>
                  <a:lnTo>
                    <a:pt x="1" y="36"/>
                  </a:lnTo>
                  <a:cubicBezTo>
                    <a:pt x="1" y="1203"/>
                    <a:pt x="49" y="2382"/>
                    <a:pt x="120" y="3548"/>
                  </a:cubicBezTo>
                  <a:lnTo>
                    <a:pt x="108812" y="3548"/>
                  </a:lnTo>
                  <a:cubicBezTo>
                    <a:pt x="108884" y="2382"/>
                    <a:pt x="108931" y="1203"/>
                    <a:pt x="108931" y="36"/>
                  </a:cubicBezTo>
                  <a:lnTo>
                    <a:pt x="108931" y="0"/>
                  </a:ln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62"/>
            <p:cNvSpPr/>
            <p:nvPr/>
          </p:nvSpPr>
          <p:spPr>
            <a:xfrm>
              <a:off x="6127250" y="1827125"/>
              <a:ext cx="2705700" cy="74450"/>
            </a:xfrm>
            <a:custGeom>
              <a:rect b="b" l="l" r="r" t="t"/>
              <a:pathLst>
                <a:path extrusionOk="0" h="2978" w="108228">
                  <a:moveTo>
                    <a:pt x="0" y="1"/>
                  </a:moveTo>
                  <a:cubicBezTo>
                    <a:pt x="119" y="989"/>
                    <a:pt x="250" y="1989"/>
                    <a:pt x="417" y="2977"/>
                  </a:cubicBezTo>
                  <a:lnTo>
                    <a:pt x="107811" y="2977"/>
                  </a:lnTo>
                  <a:cubicBezTo>
                    <a:pt x="107978" y="1989"/>
                    <a:pt x="108109" y="989"/>
                    <a:pt x="108228" y="1"/>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62"/>
            <p:cNvSpPr/>
            <p:nvPr/>
          </p:nvSpPr>
          <p:spPr>
            <a:xfrm>
              <a:off x="6119800" y="1519050"/>
              <a:ext cx="2720900" cy="102725"/>
            </a:xfrm>
            <a:custGeom>
              <a:rect b="b" l="l" r="r" t="t"/>
              <a:pathLst>
                <a:path extrusionOk="0" h="4109" w="108836">
                  <a:moveTo>
                    <a:pt x="310" y="1"/>
                  </a:moveTo>
                  <a:cubicBezTo>
                    <a:pt x="167" y="1346"/>
                    <a:pt x="60" y="2715"/>
                    <a:pt x="1" y="4108"/>
                  </a:cubicBezTo>
                  <a:lnTo>
                    <a:pt x="108836" y="4108"/>
                  </a:lnTo>
                  <a:cubicBezTo>
                    <a:pt x="108776" y="2715"/>
                    <a:pt x="108693" y="1346"/>
                    <a:pt x="108526" y="1"/>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1" name="Google Shape;831;p62"/>
          <p:cNvSpPr/>
          <p:nvPr/>
        </p:nvSpPr>
        <p:spPr>
          <a:xfrm>
            <a:off x="0" y="1666848"/>
            <a:ext cx="9144000" cy="3476672"/>
          </a:xfrm>
          <a:custGeom>
            <a:rect b="b" l="l" r="r" t="t"/>
            <a:pathLst>
              <a:path extrusionOk="0" h="108646" w="285750">
                <a:moveTo>
                  <a:pt x="0" y="1"/>
                </a:moveTo>
                <a:lnTo>
                  <a:pt x="0" y="108645"/>
                </a:lnTo>
                <a:lnTo>
                  <a:pt x="285750" y="108645"/>
                </a:lnTo>
                <a:lnTo>
                  <a:pt x="285750" y="9573"/>
                </a:lnTo>
                <a:lnTo>
                  <a:pt x="269534" y="19205"/>
                </a:lnTo>
                <a:lnTo>
                  <a:pt x="256437" y="9526"/>
                </a:lnTo>
                <a:lnTo>
                  <a:pt x="214467" y="21884"/>
                </a:lnTo>
                <a:lnTo>
                  <a:pt x="204049" y="17562"/>
                </a:lnTo>
                <a:lnTo>
                  <a:pt x="151507" y="28135"/>
                </a:lnTo>
                <a:lnTo>
                  <a:pt x="124420" y="19205"/>
                </a:lnTo>
                <a:lnTo>
                  <a:pt x="97334" y="23373"/>
                </a:lnTo>
                <a:lnTo>
                  <a:pt x="56555" y="9526"/>
                </a:lnTo>
                <a:lnTo>
                  <a:pt x="23074" y="19205"/>
                </a:lnTo>
                <a:lnTo>
                  <a:pt x="0" y="1"/>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62"/>
          <p:cNvSpPr txBox="1"/>
          <p:nvPr/>
        </p:nvSpPr>
        <p:spPr>
          <a:xfrm>
            <a:off x="5836100" y="2963000"/>
            <a:ext cx="2587500" cy="11577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200">
                <a:solidFill>
                  <a:schemeClr val="lt1"/>
                </a:solidFill>
                <a:latin typeface="Karla"/>
                <a:ea typeface="Karla"/>
                <a:cs typeface="Karla"/>
                <a:sym typeface="Karla"/>
              </a:rPr>
              <a:t>CREDITS: This presentation template was created by </a:t>
            </a:r>
            <a:r>
              <a:rPr lang="en" sz="1200">
                <a:solidFill>
                  <a:schemeClr val="lt1"/>
                </a:solidFill>
                <a:uFill>
                  <a:noFill/>
                </a:uFill>
                <a:latin typeface="Karla"/>
                <a:ea typeface="Karla"/>
                <a:cs typeface="Karla"/>
                <a:sym typeface="Karla"/>
                <a:hlinkClick r:id="rId2">
                  <a:extLst>
                    <a:ext uri="{A12FA001-AC4F-418D-AE19-62706E023703}">
                      <ahyp:hlinkClr val="tx"/>
                    </a:ext>
                  </a:extLst>
                </a:hlinkClick>
              </a:rPr>
              <a:t>Slidesgo</a:t>
            </a:r>
            <a:r>
              <a:rPr lang="en" sz="1200">
                <a:solidFill>
                  <a:schemeClr val="lt1"/>
                </a:solidFill>
                <a:latin typeface="Karla"/>
                <a:ea typeface="Karla"/>
                <a:cs typeface="Karla"/>
                <a:sym typeface="Karla"/>
              </a:rPr>
              <a:t>, including icons by </a:t>
            </a:r>
            <a:r>
              <a:rPr lang="en" sz="1200">
                <a:solidFill>
                  <a:schemeClr val="lt1"/>
                </a:solidFill>
                <a:uFill>
                  <a:noFill/>
                </a:uFill>
                <a:latin typeface="Karla"/>
                <a:ea typeface="Karla"/>
                <a:cs typeface="Karla"/>
                <a:sym typeface="Karla"/>
                <a:hlinkClick r:id="rId3">
                  <a:extLst>
                    <a:ext uri="{A12FA001-AC4F-418D-AE19-62706E023703}">
                      <ahyp:hlinkClr val="tx"/>
                    </a:ext>
                  </a:extLst>
                </a:hlinkClick>
              </a:rPr>
              <a:t>Flaticon</a:t>
            </a:r>
            <a:r>
              <a:rPr lang="en" sz="1200">
                <a:solidFill>
                  <a:schemeClr val="lt1"/>
                </a:solidFill>
                <a:latin typeface="Karla"/>
                <a:ea typeface="Karla"/>
                <a:cs typeface="Karla"/>
                <a:sym typeface="Karla"/>
              </a:rPr>
              <a:t>, and infographics &amp; images by </a:t>
            </a:r>
            <a:r>
              <a:rPr lang="en" sz="1200">
                <a:solidFill>
                  <a:schemeClr val="lt1"/>
                </a:solidFill>
                <a:uFill>
                  <a:noFill/>
                </a:uFill>
                <a:latin typeface="Karla"/>
                <a:ea typeface="Karla"/>
                <a:cs typeface="Karla"/>
                <a:sym typeface="Karla"/>
                <a:hlinkClick r:id="rId4">
                  <a:extLst>
                    <a:ext uri="{A12FA001-AC4F-418D-AE19-62706E023703}">
                      <ahyp:hlinkClr val="tx"/>
                    </a:ext>
                  </a:extLst>
                </a:hlinkClick>
              </a:rPr>
              <a:t>Freepik</a:t>
            </a:r>
            <a:r>
              <a:rPr lang="en" sz="1200">
                <a:solidFill>
                  <a:schemeClr val="lt1"/>
                </a:solidFill>
                <a:latin typeface="Karla"/>
                <a:ea typeface="Karla"/>
                <a:cs typeface="Karla"/>
                <a:sym typeface="Karla"/>
              </a:rPr>
              <a:t> and illustrations by </a:t>
            </a:r>
            <a:r>
              <a:rPr lang="en" sz="1200">
                <a:solidFill>
                  <a:schemeClr val="lt1"/>
                </a:solidFill>
                <a:uFill>
                  <a:noFill/>
                </a:uFill>
                <a:latin typeface="Karla"/>
                <a:ea typeface="Karla"/>
                <a:cs typeface="Karla"/>
                <a:sym typeface="Karla"/>
                <a:hlinkClick r:id="rId5">
                  <a:extLst>
                    <a:ext uri="{A12FA001-AC4F-418D-AE19-62706E023703}">
                      <ahyp:hlinkClr val="tx"/>
                    </a:ext>
                  </a:extLst>
                </a:hlinkClick>
              </a:rPr>
              <a:t>Stories</a:t>
            </a:r>
            <a:r>
              <a:rPr lang="en" sz="1200">
                <a:solidFill>
                  <a:schemeClr val="lt1"/>
                </a:solidFill>
                <a:latin typeface="Karla"/>
                <a:ea typeface="Karla"/>
                <a:cs typeface="Karla"/>
                <a:sym typeface="Karla"/>
              </a:rPr>
              <a:t>. </a:t>
            </a:r>
            <a:endParaRPr sz="1200">
              <a:solidFill>
                <a:schemeClr val="lt1"/>
              </a:solidFill>
              <a:latin typeface="Karla"/>
              <a:ea typeface="Karla"/>
              <a:cs typeface="Karla"/>
              <a:sym typeface="Karla"/>
            </a:endParaRPr>
          </a:p>
        </p:txBody>
      </p:sp>
      <p:sp>
        <p:nvSpPr>
          <p:cNvPr id="833" name="Google Shape;833;p62"/>
          <p:cNvSpPr txBox="1"/>
          <p:nvPr>
            <p:ph type="title"/>
          </p:nvPr>
        </p:nvSpPr>
        <p:spPr>
          <a:xfrm>
            <a:off x="1391150" y="1466425"/>
            <a:ext cx="3218700" cy="2035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6000"/>
            </a:lvl1pPr>
            <a:lvl2pPr lvl="1" rtl="0">
              <a:spcBef>
                <a:spcPts val="0"/>
              </a:spcBef>
              <a:spcAft>
                <a:spcPts val="0"/>
              </a:spcAft>
              <a:buNone/>
              <a:defRPr sz="6000">
                <a:solidFill>
                  <a:schemeClr val="lt1"/>
                </a:solidFill>
              </a:defRPr>
            </a:lvl2pPr>
            <a:lvl3pPr lvl="2" rtl="0">
              <a:spcBef>
                <a:spcPts val="0"/>
              </a:spcBef>
              <a:spcAft>
                <a:spcPts val="0"/>
              </a:spcAft>
              <a:buNone/>
              <a:defRPr sz="6000">
                <a:solidFill>
                  <a:schemeClr val="lt1"/>
                </a:solidFill>
              </a:defRPr>
            </a:lvl3pPr>
            <a:lvl4pPr lvl="3" rtl="0">
              <a:spcBef>
                <a:spcPts val="0"/>
              </a:spcBef>
              <a:spcAft>
                <a:spcPts val="0"/>
              </a:spcAft>
              <a:buNone/>
              <a:defRPr sz="6000">
                <a:solidFill>
                  <a:schemeClr val="lt1"/>
                </a:solidFill>
              </a:defRPr>
            </a:lvl4pPr>
            <a:lvl5pPr lvl="4" rtl="0">
              <a:spcBef>
                <a:spcPts val="0"/>
              </a:spcBef>
              <a:spcAft>
                <a:spcPts val="0"/>
              </a:spcAft>
              <a:buNone/>
              <a:defRPr sz="6000">
                <a:solidFill>
                  <a:schemeClr val="lt1"/>
                </a:solidFill>
              </a:defRPr>
            </a:lvl5pPr>
            <a:lvl6pPr lvl="5" rtl="0">
              <a:spcBef>
                <a:spcPts val="0"/>
              </a:spcBef>
              <a:spcAft>
                <a:spcPts val="0"/>
              </a:spcAft>
              <a:buNone/>
              <a:defRPr sz="6000">
                <a:solidFill>
                  <a:schemeClr val="lt1"/>
                </a:solidFill>
              </a:defRPr>
            </a:lvl6pPr>
            <a:lvl7pPr lvl="6" rtl="0">
              <a:spcBef>
                <a:spcPts val="0"/>
              </a:spcBef>
              <a:spcAft>
                <a:spcPts val="0"/>
              </a:spcAft>
              <a:buNone/>
              <a:defRPr sz="6000">
                <a:solidFill>
                  <a:schemeClr val="lt1"/>
                </a:solidFill>
              </a:defRPr>
            </a:lvl7pPr>
            <a:lvl8pPr lvl="7" rtl="0">
              <a:spcBef>
                <a:spcPts val="0"/>
              </a:spcBef>
              <a:spcAft>
                <a:spcPts val="0"/>
              </a:spcAft>
              <a:buNone/>
              <a:defRPr sz="6000">
                <a:solidFill>
                  <a:schemeClr val="lt1"/>
                </a:solidFill>
              </a:defRPr>
            </a:lvl8pPr>
            <a:lvl9pPr lvl="8" rtl="0">
              <a:spcBef>
                <a:spcPts val="0"/>
              </a:spcBef>
              <a:spcAft>
                <a:spcPts val="0"/>
              </a:spcAft>
              <a:buNone/>
              <a:defRPr sz="6000">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7" name="Shape 107"/>
        <p:cNvGrpSpPr/>
        <p:nvPr/>
      </p:nvGrpSpPr>
      <p:grpSpPr>
        <a:xfrm>
          <a:off x="0" y="0"/>
          <a:ext cx="0" cy="0"/>
          <a:chOff x="0" y="0"/>
          <a:chExt cx="0" cy="0"/>
        </a:xfrm>
      </p:grpSpPr>
      <p:sp>
        <p:nvSpPr>
          <p:cNvPr id="108" name="Google Shape;108;p7"/>
          <p:cNvSpPr/>
          <p:nvPr/>
        </p:nvSpPr>
        <p:spPr>
          <a:xfrm rot="-5400000">
            <a:off x="5917402" y="1916904"/>
            <a:ext cx="5143500" cy="1309693"/>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7"/>
          <p:cNvSpPr/>
          <p:nvPr/>
        </p:nvSpPr>
        <p:spPr>
          <a:xfrm rot="5400000">
            <a:off x="-1916898" y="1916904"/>
            <a:ext cx="5143500" cy="1309693"/>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7"/>
          <p:cNvSpPr txBox="1"/>
          <p:nvPr>
            <p:ph type="title"/>
          </p:nvPr>
        </p:nvSpPr>
        <p:spPr>
          <a:xfrm>
            <a:off x="713100" y="1137550"/>
            <a:ext cx="2999100" cy="1920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1" name="Google Shape;111;p7"/>
          <p:cNvSpPr txBox="1"/>
          <p:nvPr>
            <p:ph idx="1" type="subTitle"/>
          </p:nvPr>
        </p:nvSpPr>
        <p:spPr>
          <a:xfrm>
            <a:off x="713100" y="3137150"/>
            <a:ext cx="2999100" cy="868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CUSTOM_4">
    <p:spTree>
      <p:nvGrpSpPr>
        <p:cNvPr id="834" name="Shape 834"/>
        <p:cNvGrpSpPr/>
        <p:nvPr/>
      </p:nvGrpSpPr>
      <p:grpSpPr>
        <a:xfrm>
          <a:off x="0" y="0"/>
          <a:ext cx="0" cy="0"/>
          <a:chOff x="0" y="0"/>
          <a:chExt cx="0" cy="0"/>
        </a:xfrm>
      </p:grpSpPr>
      <p:grpSp>
        <p:nvGrpSpPr>
          <p:cNvPr id="835" name="Google Shape;835;p63"/>
          <p:cNvGrpSpPr/>
          <p:nvPr/>
        </p:nvGrpSpPr>
        <p:grpSpPr>
          <a:xfrm>
            <a:off x="6118600" y="312075"/>
            <a:ext cx="2723300" cy="2149100"/>
            <a:chOff x="6118600" y="312075"/>
            <a:chExt cx="2723300" cy="2149100"/>
          </a:xfrm>
        </p:grpSpPr>
        <p:sp>
          <p:nvSpPr>
            <p:cNvPr id="836" name="Google Shape;836;p63"/>
            <p:cNvSpPr/>
            <p:nvPr/>
          </p:nvSpPr>
          <p:spPr>
            <a:xfrm>
              <a:off x="6159675" y="312075"/>
              <a:ext cx="2641425" cy="1029300"/>
            </a:xfrm>
            <a:custGeom>
              <a:rect b="b" l="l" r="r" t="t"/>
              <a:pathLst>
                <a:path extrusionOk="0" h="41172" w="105657">
                  <a:moveTo>
                    <a:pt x="52829" y="0"/>
                  </a:moveTo>
                  <a:cubicBezTo>
                    <a:pt x="27338" y="0"/>
                    <a:pt x="5942" y="17514"/>
                    <a:pt x="1" y="41172"/>
                  </a:cubicBezTo>
                  <a:lnTo>
                    <a:pt x="105657" y="41172"/>
                  </a:lnTo>
                  <a:cubicBezTo>
                    <a:pt x="99728" y="17526"/>
                    <a:pt x="78332" y="0"/>
                    <a:pt x="52829" y="0"/>
                  </a:cubicBezTo>
                  <a:close/>
                </a:path>
              </a:pathLst>
            </a:custGeom>
            <a:gradFill>
              <a:gsLst>
                <a:gs pos="0">
                  <a:schemeClr val="accent5"/>
                </a:gs>
                <a:gs pos="100000">
                  <a:schemeClr val="accent4"/>
                </a:gs>
              </a:gsLst>
              <a:lin ang="5400012" scaled="0"/>
            </a:gra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63"/>
            <p:cNvSpPr/>
            <p:nvPr/>
          </p:nvSpPr>
          <p:spPr>
            <a:xfrm>
              <a:off x="6198975" y="2135500"/>
              <a:ext cx="2562550" cy="45875"/>
            </a:xfrm>
            <a:custGeom>
              <a:rect b="b" l="l" r="r" t="t"/>
              <a:pathLst>
                <a:path extrusionOk="0" h="1835" w="102502">
                  <a:moveTo>
                    <a:pt x="1" y="1"/>
                  </a:moveTo>
                  <a:cubicBezTo>
                    <a:pt x="227" y="608"/>
                    <a:pt x="465" y="1215"/>
                    <a:pt x="703" y="1834"/>
                  </a:cubicBezTo>
                  <a:lnTo>
                    <a:pt x="101799" y="1834"/>
                  </a:lnTo>
                  <a:cubicBezTo>
                    <a:pt x="102037" y="1215"/>
                    <a:pt x="102275" y="608"/>
                    <a:pt x="102502" y="1"/>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63"/>
            <p:cNvSpPr/>
            <p:nvPr/>
          </p:nvSpPr>
          <p:spPr>
            <a:xfrm>
              <a:off x="6153725" y="1981325"/>
              <a:ext cx="2653350" cy="60150"/>
            </a:xfrm>
            <a:custGeom>
              <a:rect b="b" l="l" r="r" t="t"/>
              <a:pathLst>
                <a:path extrusionOk="0" h="2406" w="106134">
                  <a:moveTo>
                    <a:pt x="1" y="0"/>
                  </a:moveTo>
                  <a:cubicBezTo>
                    <a:pt x="191" y="810"/>
                    <a:pt x="382" y="1596"/>
                    <a:pt x="608" y="2405"/>
                  </a:cubicBezTo>
                  <a:lnTo>
                    <a:pt x="105514" y="2405"/>
                  </a:lnTo>
                  <a:cubicBezTo>
                    <a:pt x="105740" y="1608"/>
                    <a:pt x="105955" y="810"/>
                    <a:pt x="106133" y="0"/>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63"/>
            <p:cNvSpPr/>
            <p:nvPr/>
          </p:nvSpPr>
          <p:spPr>
            <a:xfrm>
              <a:off x="6265950" y="2289400"/>
              <a:ext cx="2429500" cy="31875"/>
            </a:xfrm>
            <a:custGeom>
              <a:rect b="b" l="l" r="r" t="t"/>
              <a:pathLst>
                <a:path extrusionOk="0" h="1275" w="97180">
                  <a:moveTo>
                    <a:pt x="0" y="0"/>
                  </a:moveTo>
                  <a:cubicBezTo>
                    <a:pt x="215" y="417"/>
                    <a:pt x="417" y="857"/>
                    <a:pt x="655" y="1274"/>
                  </a:cubicBezTo>
                  <a:lnTo>
                    <a:pt x="96501" y="1274"/>
                  </a:lnTo>
                  <a:cubicBezTo>
                    <a:pt x="96727" y="857"/>
                    <a:pt x="96953" y="417"/>
                    <a:pt x="97179" y="0"/>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63"/>
            <p:cNvSpPr/>
            <p:nvPr/>
          </p:nvSpPr>
          <p:spPr>
            <a:xfrm>
              <a:off x="6357625" y="2443575"/>
              <a:ext cx="2246150" cy="17600"/>
            </a:xfrm>
            <a:custGeom>
              <a:rect b="b" l="l" r="r" t="t"/>
              <a:pathLst>
                <a:path extrusionOk="0" h="704" w="89846">
                  <a:moveTo>
                    <a:pt x="1" y="1"/>
                  </a:moveTo>
                  <a:cubicBezTo>
                    <a:pt x="143" y="239"/>
                    <a:pt x="310" y="465"/>
                    <a:pt x="477" y="703"/>
                  </a:cubicBezTo>
                  <a:lnTo>
                    <a:pt x="89357" y="703"/>
                  </a:lnTo>
                  <a:cubicBezTo>
                    <a:pt x="89524" y="465"/>
                    <a:pt x="89679" y="239"/>
                    <a:pt x="89845" y="1"/>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63"/>
            <p:cNvSpPr/>
            <p:nvPr/>
          </p:nvSpPr>
          <p:spPr>
            <a:xfrm>
              <a:off x="6132600" y="1364875"/>
              <a:ext cx="2695900" cy="117000"/>
            </a:xfrm>
            <a:custGeom>
              <a:rect b="b" l="l" r="r" t="t"/>
              <a:pathLst>
                <a:path extrusionOk="0" h="4680" w="107836">
                  <a:moveTo>
                    <a:pt x="858" y="0"/>
                  </a:moveTo>
                  <a:cubicBezTo>
                    <a:pt x="501" y="1536"/>
                    <a:pt x="215" y="3096"/>
                    <a:pt x="0" y="4680"/>
                  </a:cubicBezTo>
                  <a:lnTo>
                    <a:pt x="107835" y="4680"/>
                  </a:lnTo>
                  <a:cubicBezTo>
                    <a:pt x="107609" y="3096"/>
                    <a:pt x="107323" y="1536"/>
                    <a:pt x="106966" y="0"/>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63"/>
            <p:cNvSpPr/>
            <p:nvPr/>
          </p:nvSpPr>
          <p:spPr>
            <a:xfrm>
              <a:off x="6118600" y="1672950"/>
              <a:ext cx="2723300" cy="88725"/>
            </a:xfrm>
            <a:custGeom>
              <a:rect b="b" l="l" r="r" t="t"/>
              <a:pathLst>
                <a:path extrusionOk="0" h="3549" w="108932">
                  <a:moveTo>
                    <a:pt x="1" y="0"/>
                  </a:moveTo>
                  <a:lnTo>
                    <a:pt x="1" y="36"/>
                  </a:lnTo>
                  <a:cubicBezTo>
                    <a:pt x="1" y="1203"/>
                    <a:pt x="49" y="2382"/>
                    <a:pt x="120" y="3548"/>
                  </a:cubicBezTo>
                  <a:lnTo>
                    <a:pt x="108812" y="3548"/>
                  </a:lnTo>
                  <a:cubicBezTo>
                    <a:pt x="108884" y="2382"/>
                    <a:pt x="108931" y="1203"/>
                    <a:pt x="108931" y="36"/>
                  </a:cubicBezTo>
                  <a:lnTo>
                    <a:pt x="108931" y="0"/>
                  </a:ln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63"/>
            <p:cNvSpPr/>
            <p:nvPr/>
          </p:nvSpPr>
          <p:spPr>
            <a:xfrm>
              <a:off x="6127250" y="1827125"/>
              <a:ext cx="2705700" cy="74450"/>
            </a:xfrm>
            <a:custGeom>
              <a:rect b="b" l="l" r="r" t="t"/>
              <a:pathLst>
                <a:path extrusionOk="0" h="2978" w="108228">
                  <a:moveTo>
                    <a:pt x="0" y="1"/>
                  </a:moveTo>
                  <a:cubicBezTo>
                    <a:pt x="119" y="989"/>
                    <a:pt x="250" y="1989"/>
                    <a:pt x="417" y="2977"/>
                  </a:cubicBezTo>
                  <a:lnTo>
                    <a:pt x="107811" y="2977"/>
                  </a:lnTo>
                  <a:cubicBezTo>
                    <a:pt x="107978" y="1989"/>
                    <a:pt x="108109" y="989"/>
                    <a:pt x="108228" y="1"/>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63"/>
            <p:cNvSpPr/>
            <p:nvPr/>
          </p:nvSpPr>
          <p:spPr>
            <a:xfrm>
              <a:off x="6119800" y="1519050"/>
              <a:ext cx="2720900" cy="102725"/>
            </a:xfrm>
            <a:custGeom>
              <a:rect b="b" l="l" r="r" t="t"/>
              <a:pathLst>
                <a:path extrusionOk="0" h="4109" w="108836">
                  <a:moveTo>
                    <a:pt x="310" y="1"/>
                  </a:moveTo>
                  <a:cubicBezTo>
                    <a:pt x="167" y="1346"/>
                    <a:pt x="60" y="2715"/>
                    <a:pt x="1" y="4108"/>
                  </a:cubicBezTo>
                  <a:lnTo>
                    <a:pt x="108836" y="4108"/>
                  </a:lnTo>
                  <a:cubicBezTo>
                    <a:pt x="108776" y="2715"/>
                    <a:pt x="108693" y="1346"/>
                    <a:pt x="108526" y="1"/>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5" name="Google Shape;845;p63"/>
          <p:cNvSpPr/>
          <p:nvPr/>
        </p:nvSpPr>
        <p:spPr>
          <a:xfrm>
            <a:off x="0" y="1666848"/>
            <a:ext cx="9144000" cy="3476672"/>
          </a:xfrm>
          <a:custGeom>
            <a:rect b="b" l="l" r="r" t="t"/>
            <a:pathLst>
              <a:path extrusionOk="0" h="108646" w="285750">
                <a:moveTo>
                  <a:pt x="0" y="1"/>
                </a:moveTo>
                <a:lnTo>
                  <a:pt x="0" y="108645"/>
                </a:lnTo>
                <a:lnTo>
                  <a:pt x="285750" y="108645"/>
                </a:lnTo>
                <a:lnTo>
                  <a:pt x="285750" y="9573"/>
                </a:lnTo>
                <a:lnTo>
                  <a:pt x="269534" y="19205"/>
                </a:lnTo>
                <a:lnTo>
                  <a:pt x="256437" y="9526"/>
                </a:lnTo>
                <a:lnTo>
                  <a:pt x="214467" y="21884"/>
                </a:lnTo>
                <a:lnTo>
                  <a:pt x="204049" y="17562"/>
                </a:lnTo>
                <a:lnTo>
                  <a:pt x="151507" y="28135"/>
                </a:lnTo>
                <a:lnTo>
                  <a:pt x="124420" y="19205"/>
                </a:lnTo>
                <a:lnTo>
                  <a:pt x="97334" y="23373"/>
                </a:lnTo>
                <a:lnTo>
                  <a:pt x="56555" y="9526"/>
                </a:lnTo>
                <a:lnTo>
                  <a:pt x="23074" y="19205"/>
                </a:lnTo>
                <a:lnTo>
                  <a:pt x="0" y="1"/>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63"/>
          <p:cNvSpPr/>
          <p:nvPr/>
        </p:nvSpPr>
        <p:spPr>
          <a:xfrm>
            <a:off x="0" y="3083040"/>
            <a:ext cx="9144000" cy="2060480"/>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63"/>
          <p:cNvSpPr txBox="1"/>
          <p:nvPr>
            <p:ph type="title"/>
          </p:nvPr>
        </p:nvSpPr>
        <p:spPr>
          <a:xfrm>
            <a:off x="3098575" y="1416313"/>
            <a:ext cx="2944500" cy="1115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b="1"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848" name="Google Shape;848;p63"/>
          <p:cNvSpPr txBox="1"/>
          <p:nvPr>
            <p:ph idx="1" type="subTitle"/>
          </p:nvPr>
        </p:nvSpPr>
        <p:spPr>
          <a:xfrm>
            <a:off x="3098525" y="2528688"/>
            <a:ext cx="29445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2" name="Shape 112"/>
        <p:cNvGrpSpPr/>
        <p:nvPr/>
      </p:nvGrpSpPr>
      <p:grpSpPr>
        <a:xfrm>
          <a:off x="0" y="0"/>
          <a:ext cx="0" cy="0"/>
          <a:chOff x="0" y="0"/>
          <a:chExt cx="0" cy="0"/>
        </a:xfrm>
      </p:grpSpPr>
      <p:grpSp>
        <p:nvGrpSpPr>
          <p:cNvPr id="113" name="Google Shape;113;p8"/>
          <p:cNvGrpSpPr/>
          <p:nvPr/>
        </p:nvGrpSpPr>
        <p:grpSpPr>
          <a:xfrm>
            <a:off x="108836" y="113589"/>
            <a:ext cx="1767966" cy="1395196"/>
            <a:chOff x="6118600" y="312075"/>
            <a:chExt cx="2723300" cy="2149100"/>
          </a:xfrm>
        </p:grpSpPr>
        <p:sp>
          <p:nvSpPr>
            <p:cNvPr id="114" name="Google Shape;114;p8"/>
            <p:cNvSpPr/>
            <p:nvPr/>
          </p:nvSpPr>
          <p:spPr>
            <a:xfrm>
              <a:off x="6159675" y="312075"/>
              <a:ext cx="2641425" cy="1029300"/>
            </a:xfrm>
            <a:custGeom>
              <a:rect b="b" l="l" r="r" t="t"/>
              <a:pathLst>
                <a:path extrusionOk="0" h="41172" w="105657">
                  <a:moveTo>
                    <a:pt x="52829" y="0"/>
                  </a:moveTo>
                  <a:cubicBezTo>
                    <a:pt x="27338" y="0"/>
                    <a:pt x="5942" y="17514"/>
                    <a:pt x="1" y="41172"/>
                  </a:cubicBezTo>
                  <a:lnTo>
                    <a:pt x="105657" y="41172"/>
                  </a:lnTo>
                  <a:cubicBezTo>
                    <a:pt x="99728" y="17526"/>
                    <a:pt x="78332" y="0"/>
                    <a:pt x="52829" y="0"/>
                  </a:cubicBezTo>
                  <a:close/>
                </a:path>
              </a:pathLst>
            </a:custGeom>
            <a:gradFill>
              <a:gsLst>
                <a:gs pos="0">
                  <a:schemeClr val="accent5"/>
                </a:gs>
                <a:gs pos="100000">
                  <a:schemeClr val="accent4"/>
                </a:gs>
              </a:gsLst>
              <a:lin ang="5400012" scaled="0"/>
            </a:gra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8"/>
            <p:cNvSpPr/>
            <p:nvPr/>
          </p:nvSpPr>
          <p:spPr>
            <a:xfrm>
              <a:off x="6198975" y="2135500"/>
              <a:ext cx="2562550" cy="45875"/>
            </a:xfrm>
            <a:custGeom>
              <a:rect b="b" l="l" r="r" t="t"/>
              <a:pathLst>
                <a:path extrusionOk="0" h="1835" w="102502">
                  <a:moveTo>
                    <a:pt x="1" y="1"/>
                  </a:moveTo>
                  <a:cubicBezTo>
                    <a:pt x="227" y="608"/>
                    <a:pt x="465" y="1215"/>
                    <a:pt x="703" y="1834"/>
                  </a:cubicBezTo>
                  <a:lnTo>
                    <a:pt x="101799" y="1834"/>
                  </a:lnTo>
                  <a:cubicBezTo>
                    <a:pt x="102037" y="1215"/>
                    <a:pt x="102275" y="608"/>
                    <a:pt x="102502" y="1"/>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a:off x="6153725" y="1981325"/>
              <a:ext cx="2653350" cy="60150"/>
            </a:xfrm>
            <a:custGeom>
              <a:rect b="b" l="l" r="r" t="t"/>
              <a:pathLst>
                <a:path extrusionOk="0" h="2406" w="106134">
                  <a:moveTo>
                    <a:pt x="1" y="0"/>
                  </a:moveTo>
                  <a:cubicBezTo>
                    <a:pt x="191" y="810"/>
                    <a:pt x="382" y="1596"/>
                    <a:pt x="608" y="2405"/>
                  </a:cubicBezTo>
                  <a:lnTo>
                    <a:pt x="105514" y="2405"/>
                  </a:lnTo>
                  <a:cubicBezTo>
                    <a:pt x="105740" y="1608"/>
                    <a:pt x="105955" y="810"/>
                    <a:pt x="106133" y="0"/>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a:off x="6265950" y="2289400"/>
              <a:ext cx="2429500" cy="31875"/>
            </a:xfrm>
            <a:custGeom>
              <a:rect b="b" l="l" r="r" t="t"/>
              <a:pathLst>
                <a:path extrusionOk="0" h="1275" w="97180">
                  <a:moveTo>
                    <a:pt x="0" y="0"/>
                  </a:moveTo>
                  <a:cubicBezTo>
                    <a:pt x="215" y="417"/>
                    <a:pt x="417" y="857"/>
                    <a:pt x="655" y="1274"/>
                  </a:cubicBezTo>
                  <a:lnTo>
                    <a:pt x="96501" y="1274"/>
                  </a:lnTo>
                  <a:cubicBezTo>
                    <a:pt x="96727" y="857"/>
                    <a:pt x="96953" y="417"/>
                    <a:pt x="97179" y="0"/>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8"/>
            <p:cNvSpPr/>
            <p:nvPr/>
          </p:nvSpPr>
          <p:spPr>
            <a:xfrm>
              <a:off x="6357625" y="2443575"/>
              <a:ext cx="2246150" cy="17600"/>
            </a:xfrm>
            <a:custGeom>
              <a:rect b="b" l="l" r="r" t="t"/>
              <a:pathLst>
                <a:path extrusionOk="0" h="704" w="89846">
                  <a:moveTo>
                    <a:pt x="1" y="1"/>
                  </a:moveTo>
                  <a:cubicBezTo>
                    <a:pt x="143" y="239"/>
                    <a:pt x="310" y="465"/>
                    <a:pt x="477" y="703"/>
                  </a:cubicBezTo>
                  <a:lnTo>
                    <a:pt x="89357" y="703"/>
                  </a:lnTo>
                  <a:cubicBezTo>
                    <a:pt x="89524" y="465"/>
                    <a:pt x="89679" y="239"/>
                    <a:pt x="89845" y="1"/>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8"/>
            <p:cNvSpPr/>
            <p:nvPr/>
          </p:nvSpPr>
          <p:spPr>
            <a:xfrm>
              <a:off x="6132600" y="1364875"/>
              <a:ext cx="2695900" cy="117000"/>
            </a:xfrm>
            <a:custGeom>
              <a:rect b="b" l="l" r="r" t="t"/>
              <a:pathLst>
                <a:path extrusionOk="0" h="4680" w="107836">
                  <a:moveTo>
                    <a:pt x="858" y="0"/>
                  </a:moveTo>
                  <a:cubicBezTo>
                    <a:pt x="501" y="1536"/>
                    <a:pt x="215" y="3096"/>
                    <a:pt x="0" y="4680"/>
                  </a:cubicBezTo>
                  <a:lnTo>
                    <a:pt x="107835" y="4680"/>
                  </a:lnTo>
                  <a:cubicBezTo>
                    <a:pt x="107609" y="3096"/>
                    <a:pt x="107323" y="1536"/>
                    <a:pt x="106966" y="0"/>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a:off x="6118600" y="1672950"/>
              <a:ext cx="2723300" cy="88725"/>
            </a:xfrm>
            <a:custGeom>
              <a:rect b="b" l="l" r="r" t="t"/>
              <a:pathLst>
                <a:path extrusionOk="0" h="3549" w="108932">
                  <a:moveTo>
                    <a:pt x="1" y="0"/>
                  </a:moveTo>
                  <a:lnTo>
                    <a:pt x="1" y="36"/>
                  </a:lnTo>
                  <a:cubicBezTo>
                    <a:pt x="1" y="1203"/>
                    <a:pt x="49" y="2382"/>
                    <a:pt x="120" y="3548"/>
                  </a:cubicBezTo>
                  <a:lnTo>
                    <a:pt x="108812" y="3548"/>
                  </a:lnTo>
                  <a:cubicBezTo>
                    <a:pt x="108884" y="2382"/>
                    <a:pt x="108931" y="1203"/>
                    <a:pt x="108931" y="36"/>
                  </a:cubicBezTo>
                  <a:lnTo>
                    <a:pt x="108931" y="0"/>
                  </a:ln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a:off x="6127250" y="1827125"/>
              <a:ext cx="2705700" cy="74450"/>
            </a:xfrm>
            <a:custGeom>
              <a:rect b="b" l="l" r="r" t="t"/>
              <a:pathLst>
                <a:path extrusionOk="0" h="2978" w="108228">
                  <a:moveTo>
                    <a:pt x="0" y="1"/>
                  </a:moveTo>
                  <a:cubicBezTo>
                    <a:pt x="119" y="989"/>
                    <a:pt x="250" y="1989"/>
                    <a:pt x="417" y="2977"/>
                  </a:cubicBezTo>
                  <a:lnTo>
                    <a:pt x="107811" y="2977"/>
                  </a:lnTo>
                  <a:cubicBezTo>
                    <a:pt x="107978" y="1989"/>
                    <a:pt x="108109" y="989"/>
                    <a:pt x="108228" y="1"/>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8"/>
            <p:cNvSpPr/>
            <p:nvPr/>
          </p:nvSpPr>
          <p:spPr>
            <a:xfrm>
              <a:off x="6119800" y="1519050"/>
              <a:ext cx="2720900" cy="102725"/>
            </a:xfrm>
            <a:custGeom>
              <a:rect b="b" l="l" r="r" t="t"/>
              <a:pathLst>
                <a:path extrusionOk="0" h="4109" w="108836">
                  <a:moveTo>
                    <a:pt x="310" y="1"/>
                  </a:moveTo>
                  <a:cubicBezTo>
                    <a:pt x="167" y="1346"/>
                    <a:pt x="60" y="2715"/>
                    <a:pt x="1" y="4108"/>
                  </a:cubicBezTo>
                  <a:lnTo>
                    <a:pt x="108836" y="4108"/>
                  </a:lnTo>
                  <a:cubicBezTo>
                    <a:pt x="108776" y="2715"/>
                    <a:pt x="108693" y="1346"/>
                    <a:pt x="108526" y="1"/>
                  </a:cubicBezTo>
                  <a:close/>
                </a:path>
              </a:pathLst>
            </a:custGeom>
            <a:solidFill>
              <a:schemeClr val="accent4"/>
            </a:solidFill>
            <a:ln>
              <a:noFill/>
            </a:ln>
            <a:effectLst>
              <a:outerShdw blurRad="285750" rotWithShape="0" algn="bl">
                <a:schemeClr val="accent5">
                  <a:alpha val="6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 name="Google Shape;123;p8"/>
          <p:cNvSpPr/>
          <p:nvPr/>
        </p:nvSpPr>
        <p:spPr>
          <a:xfrm>
            <a:off x="0" y="1666848"/>
            <a:ext cx="9144000" cy="3476672"/>
          </a:xfrm>
          <a:custGeom>
            <a:rect b="b" l="l" r="r" t="t"/>
            <a:pathLst>
              <a:path extrusionOk="0" h="108646" w="285750">
                <a:moveTo>
                  <a:pt x="0" y="1"/>
                </a:moveTo>
                <a:lnTo>
                  <a:pt x="0" y="108645"/>
                </a:lnTo>
                <a:lnTo>
                  <a:pt x="285750" y="108645"/>
                </a:lnTo>
                <a:lnTo>
                  <a:pt x="285750" y="9573"/>
                </a:lnTo>
                <a:lnTo>
                  <a:pt x="269534" y="19205"/>
                </a:lnTo>
                <a:lnTo>
                  <a:pt x="256437" y="9526"/>
                </a:lnTo>
                <a:lnTo>
                  <a:pt x="214467" y="21884"/>
                </a:lnTo>
                <a:lnTo>
                  <a:pt x="204049" y="17562"/>
                </a:lnTo>
                <a:lnTo>
                  <a:pt x="151507" y="28135"/>
                </a:lnTo>
                <a:lnTo>
                  <a:pt x="124420" y="19205"/>
                </a:lnTo>
                <a:lnTo>
                  <a:pt x="97334" y="23373"/>
                </a:lnTo>
                <a:lnTo>
                  <a:pt x="56555" y="9526"/>
                </a:lnTo>
                <a:lnTo>
                  <a:pt x="23074" y="19205"/>
                </a:lnTo>
                <a:lnTo>
                  <a:pt x="0" y="1"/>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a:off x="0" y="3083040"/>
            <a:ext cx="9144000" cy="2060480"/>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8"/>
          <p:cNvSpPr txBox="1"/>
          <p:nvPr>
            <p:ph type="title"/>
          </p:nvPr>
        </p:nvSpPr>
        <p:spPr>
          <a:xfrm>
            <a:off x="2009250" y="1107425"/>
            <a:ext cx="5129700" cy="1984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b="1"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126" name="Google Shape;126;p8"/>
          <p:cNvSpPr txBox="1"/>
          <p:nvPr>
            <p:ph idx="1" type="subTitle"/>
          </p:nvPr>
        </p:nvSpPr>
        <p:spPr>
          <a:xfrm>
            <a:off x="2646400" y="3204175"/>
            <a:ext cx="3849600" cy="75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sp>
        <p:nvSpPr>
          <p:cNvPr id="128" name="Google Shape;128;p9"/>
          <p:cNvSpPr/>
          <p:nvPr/>
        </p:nvSpPr>
        <p:spPr>
          <a:xfrm rot="-5400000">
            <a:off x="5707689" y="1700040"/>
            <a:ext cx="5136356" cy="1736276"/>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9"/>
          <p:cNvSpPr/>
          <p:nvPr/>
        </p:nvSpPr>
        <p:spPr>
          <a:xfrm rot="5400000">
            <a:off x="-1699936" y="1700040"/>
            <a:ext cx="5136356" cy="1736276"/>
          </a:xfrm>
          <a:custGeom>
            <a:rect b="b" l="l" r="r" t="t"/>
            <a:pathLst>
              <a:path extrusionOk="0" h="64390" w="285750">
                <a:moveTo>
                  <a:pt x="41446" y="1536"/>
                </a:moveTo>
                <a:lnTo>
                  <a:pt x="39576" y="2727"/>
                </a:lnTo>
                <a:lnTo>
                  <a:pt x="20253" y="2727"/>
                </a:lnTo>
                <a:lnTo>
                  <a:pt x="22574" y="1536"/>
                </a:lnTo>
                <a:close/>
                <a:moveTo>
                  <a:pt x="63294" y="1536"/>
                </a:moveTo>
                <a:lnTo>
                  <a:pt x="61841" y="2727"/>
                </a:lnTo>
                <a:lnTo>
                  <a:pt x="42577" y="2727"/>
                </a:lnTo>
                <a:lnTo>
                  <a:pt x="44458" y="1536"/>
                </a:lnTo>
                <a:close/>
                <a:moveTo>
                  <a:pt x="87070" y="1536"/>
                </a:moveTo>
                <a:lnTo>
                  <a:pt x="85987" y="2727"/>
                </a:lnTo>
                <a:lnTo>
                  <a:pt x="64449" y="2727"/>
                </a:lnTo>
                <a:lnTo>
                  <a:pt x="65913" y="1536"/>
                </a:lnTo>
                <a:close/>
                <a:moveTo>
                  <a:pt x="107335" y="1536"/>
                </a:moveTo>
                <a:lnTo>
                  <a:pt x="106692" y="2727"/>
                </a:lnTo>
                <a:lnTo>
                  <a:pt x="88285" y="2727"/>
                </a:lnTo>
                <a:lnTo>
                  <a:pt x="89345" y="1536"/>
                </a:lnTo>
                <a:close/>
                <a:moveTo>
                  <a:pt x="128969" y="1536"/>
                </a:moveTo>
                <a:lnTo>
                  <a:pt x="128766" y="2727"/>
                </a:lnTo>
                <a:lnTo>
                  <a:pt x="108716" y="2727"/>
                </a:lnTo>
                <a:lnTo>
                  <a:pt x="109359" y="1536"/>
                </a:lnTo>
                <a:close/>
                <a:moveTo>
                  <a:pt x="154900" y="1536"/>
                </a:moveTo>
                <a:lnTo>
                  <a:pt x="155115" y="2727"/>
                </a:lnTo>
                <a:lnTo>
                  <a:pt x="130647" y="2727"/>
                </a:lnTo>
                <a:lnTo>
                  <a:pt x="130850" y="1536"/>
                </a:lnTo>
                <a:close/>
                <a:moveTo>
                  <a:pt x="176391" y="1536"/>
                </a:moveTo>
                <a:lnTo>
                  <a:pt x="177034" y="2727"/>
                </a:lnTo>
                <a:lnTo>
                  <a:pt x="156984" y="2727"/>
                </a:lnTo>
                <a:lnTo>
                  <a:pt x="156770" y="1536"/>
                </a:lnTo>
                <a:close/>
                <a:moveTo>
                  <a:pt x="196394" y="1536"/>
                </a:moveTo>
                <a:lnTo>
                  <a:pt x="197465" y="2727"/>
                </a:lnTo>
                <a:lnTo>
                  <a:pt x="179058" y="2727"/>
                </a:lnTo>
                <a:lnTo>
                  <a:pt x="178415" y="1536"/>
                </a:lnTo>
                <a:close/>
                <a:moveTo>
                  <a:pt x="219837" y="1536"/>
                </a:moveTo>
                <a:lnTo>
                  <a:pt x="221290" y="2727"/>
                </a:lnTo>
                <a:lnTo>
                  <a:pt x="199751" y="2727"/>
                </a:lnTo>
                <a:lnTo>
                  <a:pt x="198680" y="1536"/>
                </a:lnTo>
                <a:close/>
                <a:moveTo>
                  <a:pt x="241292" y="1536"/>
                </a:moveTo>
                <a:lnTo>
                  <a:pt x="243173" y="2727"/>
                </a:lnTo>
                <a:lnTo>
                  <a:pt x="223909" y="2727"/>
                </a:lnTo>
                <a:lnTo>
                  <a:pt x="222456" y="1536"/>
                </a:lnTo>
                <a:close/>
                <a:moveTo>
                  <a:pt x="263176" y="1536"/>
                </a:moveTo>
                <a:lnTo>
                  <a:pt x="265497" y="2727"/>
                </a:lnTo>
                <a:lnTo>
                  <a:pt x="246174" y="2727"/>
                </a:lnTo>
                <a:lnTo>
                  <a:pt x="244304" y="1536"/>
                </a:lnTo>
                <a:close/>
                <a:moveTo>
                  <a:pt x="37195" y="4215"/>
                </a:moveTo>
                <a:lnTo>
                  <a:pt x="31480" y="7834"/>
                </a:lnTo>
                <a:lnTo>
                  <a:pt x="10251" y="7834"/>
                </a:lnTo>
                <a:lnTo>
                  <a:pt x="17324" y="4215"/>
                </a:lnTo>
                <a:close/>
                <a:moveTo>
                  <a:pt x="128516" y="4215"/>
                </a:moveTo>
                <a:lnTo>
                  <a:pt x="127885" y="7834"/>
                </a:lnTo>
                <a:lnTo>
                  <a:pt x="105966" y="7834"/>
                </a:lnTo>
                <a:lnTo>
                  <a:pt x="107918" y="4215"/>
                </a:lnTo>
                <a:close/>
                <a:moveTo>
                  <a:pt x="155365" y="4215"/>
                </a:moveTo>
                <a:lnTo>
                  <a:pt x="155984" y="7834"/>
                </a:lnTo>
                <a:lnTo>
                  <a:pt x="129766" y="7834"/>
                </a:lnTo>
                <a:lnTo>
                  <a:pt x="130385" y="4215"/>
                </a:lnTo>
                <a:close/>
                <a:moveTo>
                  <a:pt x="59996" y="4239"/>
                </a:moveTo>
                <a:lnTo>
                  <a:pt x="55543" y="7846"/>
                </a:lnTo>
                <a:lnTo>
                  <a:pt x="34481" y="7846"/>
                </a:lnTo>
                <a:lnTo>
                  <a:pt x="40219" y="4239"/>
                </a:lnTo>
                <a:close/>
                <a:moveTo>
                  <a:pt x="84665" y="4239"/>
                </a:moveTo>
                <a:lnTo>
                  <a:pt x="81427" y="7846"/>
                </a:lnTo>
                <a:lnTo>
                  <a:pt x="58162" y="7846"/>
                </a:lnTo>
                <a:lnTo>
                  <a:pt x="62615" y="4239"/>
                </a:lnTo>
                <a:close/>
                <a:moveTo>
                  <a:pt x="105894" y="4239"/>
                </a:moveTo>
                <a:lnTo>
                  <a:pt x="103942" y="7846"/>
                </a:lnTo>
                <a:lnTo>
                  <a:pt x="83713" y="7846"/>
                </a:lnTo>
                <a:lnTo>
                  <a:pt x="86951" y="4239"/>
                </a:lnTo>
                <a:close/>
                <a:moveTo>
                  <a:pt x="177832" y="4239"/>
                </a:moveTo>
                <a:lnTo>
                  <a:pt x="179784" y="7846"/>
                </a:lnTo>
                <a:lnTo>
                  <a:pt x="157865" y="7846"/>
                </a:lnTo>
                <a:lnTo>
                  <a:pt x="157234" y="4239"/>
                </a:lnTo>
                <a:close/>
                <a:moveTo>
                  <a:pt x="198811" y="4239"/>
                </a:moveTo>
                <a:lnTo>
                  <a:pt x="202037" y="7846"/>
                </a:lnTo>
                <a:lnTo>
                  <a:pt x="181808" y="7846"/>
                </a:lnTo>
                <a:lnTo>
                  <a:pt x="179868" y="4239"/>
                </a:lnTo>
                <a:close/>
                <a:moveTo>
                  <a:pt x="223135" y="4239"/>
                </a:moveTo>
                <a:lnTo>
                  <a:pt x="227588" y="7846"/>
                </a:lnTo>
                <a:lnTo>
                  <a:pt x="204323" y="7846"/>
                </a:lnTo>
                <a:lnTo>
                  <a:pt x="201097" y="4239"/>
                </a:lnTo>
                <a:close/>
                <a:moveTo>
                  <a:pt x="245543" y="4239"/>
                </a:moveTo>
                <a:lnTo>
                  <a:pt x="251258" y="7846"/>
                </a:lnTo>
                <a:lnTo>
                  <a:pt x="230207" y="7846"/>
                </a:lnTo>
                <a:lnTo>
                  <a:pt x="225754" y="4239"/>
                </a:lnTo>
                <a:close/>
                <a:moveTo>
                  <a:pt x="268438" y="4239"/>
                </a:moveTo>
                <a:lnTo>
                  <a:pt x="275499" y="7846"/>
                </a:lnTo>
                <a:lnTo>
                  <a:pt x="254294" y="7846"/>
                </a:lnTo>
                <a:lnTo>
                  <a:pt x="248567" y="4239"/>
                </a:lnTo>
                <a:close/>
                <a:moveTo>
                  <a:pt x="7382" y="9323"/>
                </a:moveTo>
                <a:lnTo>
                  <a:pt x="7382" y="9358"/>
                </a:lnTo>
                <a:lnTo>
                  <a:pt x="29099" y="9358"/>
                </a:lnTo>
                <a:lnTo>
                  <a:pt x="23753" y="12728"/>
                </a:lnTo>
                <a:lnTo>
                  <a:pt x="726" y="12728"/>
                </a:lnTo>
                <a:lnTo>
                  <a:pt x="7382" y="9323"/>
                </a:lnTo>
                <a:close/>
                <a:moveTo>
                  <a:pt x="53697" y="9358"/>
                </a:moveTo>
                <a:lnTo>
                  <a:pt x="49542" y="12728"/>
                </a:lnTo>
                <a:lnTo>
                  <a:pt x="26777" y="12728"/>
                </a:lnTo>
                <a:lnTo>
                  <a:pt x="32123" y="9358"/>
                </a:lnTo>
                <a:close/>
                <a:moveTo>
                  <a:pt x="80081" y="9358"/>
                </a:moveTo>
                <a:lnTo>
                  <a:pt x="77081" y="12728"/>
                </a:lnTo>
                <a:lnTo>
                  <a:pt x="52161" y="12728"/>
                </a:lnTo>
                <a:lnTo>
                  <a:pt x="56317" y="9358"/>
                </a:lnTo>
                <a:close/>
                <a:moveTo>
                  <a:pt x="103144" y="9358"/>
                </a:moveTo>
                <a:lnTo>
                  <a:pt x="101322" y="12728"/>
                </a:lnTo>
                <a:lnTo>
                  <a:pt x="79367" y="12728"/>
                </a:lnTo>
                <a:lnTo>
                  <a:pt x="82391" y="9358"/>
                </a:lnTo>
                <a:close/>
                <a:moveTo>
                  <a:pt x="127623" y="9358"/>
                </a:moveTo>
                <a:lnTo>
                  <a:pt x="127040" y="12728"/>
                </a:lnTo>
                <a:lnTo>
                  <a:pt x="103346" y="12728"/>
                </a:lnTo>
                <a:lnTo>
                  <a:pt x="105168" y="9358"/>
                </a:lnTo>
                <a:close/>
                <a:moveTo>
                  <a:pt x="156246" y="9358"/>
                </a:moveTo>
                <a:lnTo>
                  <a:pt x="156817" y="12728"/>
                </a:lnTo>
                <a:lnTo>
                  <a:pt x="128933" y="12728"/>
                </a:lnTo>
                <a:lnTo>
                  <a:pt x="129516" y="9358"/>
                </a:lnTo>
                <a:close/>
                <a:moveTo>
                  <a:pt x="180594" y="9358"/>
                </a:moveTo>
                <a:lnTo>
                  <a:pt x="182404" y="12728"/>
                </a:lnTo>
                <a:lnTo>
                  <a:pt x="158710" y="12728"/>
                </a:lnTo>
                <a:lnTo>
                  <a:pt x="158127" y="9358"/>
                </a:lnTo>
                <a:close/>
                <a:moveTo>
                  <a:pt x="203359" y="9358"/>
                </a:moveTo>
                <a:lnTo>
                  <a:pt x="206383" y="12728"/>
                </a:lnTo>
                <a:lnTo>
                  <a:pt x="184416" y="12728"/>
                </a:lnTo>
                <a:lnTo>
                  <a:pt x="182594" y="9358"/>
                </a:lnTo>
                <a:close/>
                <a:moveTo>
                  <a:pt x="229433" y="9358"/>
                </a:moveTo>
                <a:lnTo>
                  <a:pt x="233589" y="12728"/>
                </a:lnTo>
                <a:lnTo>
                  <a:pt x="208669" y="12728"/>
                </a:lnTo>
                <a:lnTo>
                  <a:pt x="205669" y="9358"/>
                </a:lnTo>
                <a:close/>
                <a:moveTo>
                  <a:pt x="253639" y="9358"/>
                </a:moveTo>
                <a:lnTo>
                  <a:pt x="258973" y="12728"/>
                </a:lnTo>
                <a:lnTo>
                  <a:pt x="236208" y="12728"/>
                </a:lnTo>
                <a:lnTo>
                  <a:pt x="232053" y="9358"/>
                </a:lnTo>
                <a:close/>
                <a:moveTo>
                  <a:pt x="278428" y="9358"/>
                </a:moveTo>
                <a:lnTo>
                  <a:pt x="285024" y="12728"/>
                </a:lnTo>
                <a:lnTo>
                  <a:pt x="261997" y="12728"/>
                </a:lnTo>
                <a:lnTo>
                  <a:pt x="256651" y="9358"/>
                </a:lnTo>
                <a:close/>
                <a:moveTo>
                  <a:pt x="47720" y="14240"/>
                </a:moveTo>
                <a:lnTo>
                  <a:pt x="41827" y="19014"/>
                </a:lnTo>
                <a:lnTo>
                  <a:pt x="16883" y="19003"/>
                </a:lnTo>
                <a:lnTo>
                  <a:pt x="24408" y="14240"/>
                </a:lnTo>
                <a:close/>
                <a:moveTo>
                  <a:pt x="75736" y="14240"/>
                </a:moveTo>
                <a:lnTo>
                  <a:pt x="71438" y="19038"/>
                </a:lnTo>
                <a:lnTo>
                  <a:pt x="44446" y="19014"/>
                </a:lnTo>
                <a:lnTo>
                  <a:pt x="50316" y="14240"/>
                </a:lnTo>
                <a:close/>
                <a:moveTo>
                  <a:pt x="100501" y="14240"/>
                </a:moveTo>
                <a:lnTo>
                  <a:pt x="97929" y="19062"/>
                </a:lnTo>
                <a:lnTo>
                  <a:pt x="73735" y="19038"/>
                </a:lnTo>
                <a:lnTo>
                  <a:pt x="78010" y="14240"/>
                </a:lnTo>
                <a:close/>
                <a:moveTo>
                  <a:pt x="126790" y="14240"/>
                </a:moveTo>
                <a:lnTo>
                  <a:pt x="125956" y="19086"/>
                </a:lnTo>
                <a:lnTo>
                  <a:pt x="99953" y="19062"/>
                </a:lnTo>
                <a:lnTo>
                  <a:pt x="102549" y="14240"/>
                </a:lnTo>
                <a:close/>
                <a:moveTo>
                  <a:pt x="157079" y="14216"/>
                </a:moveTo>
                <a:lnTo>
                  <a:pt x="157913" y="19098"/>
                </a:lnTo>
                <a:lnTo>
                  <a:pt x="127826" y="19086"/>
                </a:lnTo>
                <a:lnTo>
                  <a:pt x="128659" y="14216"/>
                </a:lnTo>
                <a:close/>
                <a:moveTo>
                  <a:pt x="183213" y="14216"/>
                </a:moveTo>
                <a:lnTo>
                  <a:pt x="183213" y="14240"/>
                </a:lnTo>
                <a:lnTo>
                  <a:pt x="185845" y="19145"/>
                </a:lnTo>
                <a:lnTo>
                  <a:pt x="159794" y="19122"/>
                </a:lnTo>
                <a:lnTo>
                  <a:pt x="158960" y="14216"/>
                </a:lnTo>
                <a:close/>
                <a:moveTo>
                  <a:pt x="207716" y="14240"/>
                </a:moveTo>
                <a:lnTo>
                  <a:pt x="212122" y="19181"/>
                </a:lnTo>
                <a:lnTo>
                  <a:pt x="212122" y="19181"/>
                </a:lnTo>
                <a:lnTo>
                  <a:pt x="187869" y="19145"/>
                </a:lnTo>
                <a:lnTo>
                  <a:pt x="185226" y="14240"/>
                </a:lnTo>
                <a:close/>
                <a:moveTo>
                  <a:pt x="235434" y="14216"/>
                </a:moveTo>
                <a:lnTo>
                  <a:pt x="241518" y="19181"/>
                </a:lnTo>
                <a:lnTo>
                  <a:pt x="214420" y="19157"/>
                </a:lnTo>
                <a:lnTo>
                  <a:pt x="210014" y="14216"/>
                </a:lnTo>
                <a:close/>
                <a:moveTo>
                  <a:pt x="261342" y="14240"/>
                </a:moveTo>
                <a:lnTo>
                  <a:pt x="269236" y="19217"/>
                </a:lnTo>
                <a:lnTo>
                  <a:pt x="244150" y="19193"/>
                </a:lnTo>
                <a:lnTo>
                  <a:pt x="238054" y="14240"/>
                </a:lnTo>
                <a:close/>
                <a:moveTo>
                  <a:pt x="72402" y="20527"/>
                </a:moveTo>
                <a:lnTo>
                  <a:pt x="97131" y="20562"/>
                </a:lnTo>
                <a:lnTo>
                  <a:pt x="94405" y="25622"/>
                </a:lnTo>
                <a:lnTo>
                  <a:pt x="67866" y="25622"/>
                </a:lnTo>
                <a:lnTo>
                  <a:pt x="72402" y="20527"/>
                </a:lnTo>
                <a:close/>
                <a:moveTo>
                  <a:pt x="160068" y="20622"/>
                </a:moveTo>
                <a:lnTo>
                  <a:pt x="186642" y="20634"/>
                </a:lnTo>
                <a:lnTo>
                  <a:pt x="189321" y="25622"/>
                </a:lnTo>
                <a:lnTo>
                  <a:pt x="160925" y="25622"/>
                </a:lnTo>
                <a:lnTo>
                  <a:pt x="160068" y="20622"/>
                </a:lnTo>
                <a:close/>
                <a:moveTo>
                  <a:pt x="188666" y="20634"/>
                </a:moveTo>
                <a:lnTo>
                  <a:pt x="213467" y="20669"/>
                </a:lnTo>
                <a:lnTo>
                  <a:pt x="217884" y="25622"/>
                </a:lnTo>
                <a:lnTo>
                  <a:pt x="191345" y="25622"/>
                </a:lnTo>
                <a:lnTo>
                  <a:pt x="188666" y="20634"/>
                </a:lnTo>
                <a:close/>
                <a:moveTo>
                  <a:pt x="245983" y="20693"/>
                </a:moveTo>
                <a:lnTo>
                  <a:pt x="271593" y="20705"/>
                </a:lnTo>
                <a:lnTo>
                  <a:pt x="279356" y="25622"/>
                </a:lnTo>
                <a:lnTo>
                  <a:pt x="252043" y="25622"/>
                </a:lnTo>
                <a:lnTo>
                  <a:pt x="245983" y="20693"/>
                </a:lnTo>
                <a:close/>
                <a:moveTo>
                  <a:pt x="14514" y="20491"/>
                </a:moveTo>
                <a:lnTo>
                  <a:pt x="39993" y="20515"/>
                </a:lnTo>
                <a:lnTo>
                  <a:pt x="33707" y="25634"/>
                </a:lnTo>
                <a:lnTo>
                  <a:pt x="6406" y="25634"/>
                </a:lnTo>
                <a:lnTo>
                  <a:pt x="6406" y="25622"/>
                </a:lnTo>
                <a:lnTo>
                  <a:pt x="14514" y="20491"/>
                </a:lnTo>
                <a:close/>
                <a:moveTo>
                  <a:pt x="42601" y="20515"/>
                </a:moveTo>
                <a:lnTo>
                  <a:pt x="70116" y="20550"/>
                </a:lnTo>
                <a:lnTo>
                  <a:pt x="65580" y="25634"/>
                </a:lnTo>
                <a:lnTo>
                  <a:pt x="36314" y="25634"/>
                </a:lnTo>
                <a:lnTo>
                  <a:pt x="42601" y="20515"/>
                </a:lnTo>
                <a:close/>
                <a:moveTo>
                  <a:pt x="99155" y="20562"/>
                </a:moveTo>
                <a:lnTo>
                  <a:pt x="125706" y="20586"/>
                </a:lnTo>
                <a:lnTo>
                  <a:pt x="124837" y="25634"/>
                </a:lnTo>
                <a:lnTo>
                  <a:pt x="96429" y="25634"/>
                </a:lnTo>
                <a:lnTo>
                  <a:pt x="99155" y="20562"/>
                </a:lnTo>
                <a:close/>
                <a:moveTo>
                  <a:pt x="127575" y="20610"/>
                </a:moveTo>
                <a:lnTo>
                  <a:pt x="158175" y="20622"/>
                </a:lnTo>
                <a:lnTo>
                  <a:pt x="159032" y="25634"/>
                </a:lnTo>
                <a:lnTo>
                  <a:pt x="126718" y="25634"/>
                </a:lnTo>
                <a:lnTo>
                  <a:pt x="127575" y="20610"/>
                </a:lnTo>
                <a:close/>
                <a:moveTo>
                  <a:pt x="215753" y="20669"/>
                </a:moveTo>
                <a:lnTo>
                  <a:pt x="243364" y="20693"/>
                </a:lnTo>
                <a:lnTo>
                  <a:pt x="249424" y="25634"/>
                </a:lnTo>
                <a:lnTo>
                  <a:pt x="220182" y="25634"/>
                </a:lnTo>
                <a:lnTo>
                  <a:pt x="215753" y="20669"/>
                </a:lnTo>
                <a:close/>
                <a:moveTo>
                  <a:pt x="64234" y="27123"/>
                </a:moveTo>
                <a:lnTo>
                  <a:pt x="59067" y="32909"/>
                </a:lnTo>
                <a:lnTo>
                  <a:pt x="27372" y="32909"/>
                </a:lnTo>
                <a:lnTo>
                  <a:pt x="34481" y="27123"/>
                </a:lnTo>
                <a:close/>
                <a:moveTo>
                  <a:pt x="93595" y="27123"/>
                </a:moveTo>
                <a:lnTo>
                  <a:pt x="90488" y="32909"/>
                </a:lnTo>
                <a:lnTo>
                  <a:pt x="61365" y="32909"/>
                </a:lnTo>
                <a:lnTo>
                  <a:pt x="66532" y="27123"/>
                </a:lnTo>
                <a:close/>
                <a:moveTo>
                  <a:pt x="124575" y="27123"/>
                </a:moveTo>
                <a:lnTo>
                  <a:pt x="123575" y="32909"/>
                </a:lnTo>
                <a:lnTo>
                  <a:pt x="92512" y="32909"/>
                </a:lnTo>
                <a:lnTo>
                  <a:pt x="95619" y="27123"/>
                </a:lnTo>
                <a:close/>
                <a:moveTo>
                  <a:pt x="159306" y="27123"/>
                </a:moveTo>
                <a:lnTo>
                  <a:pt x="160306" y="32909"/>
                </a:lnTo>
                <a:lnTo>
                  <a:pt x="125444" y="32909"/>
                </a:lnTo>
                <a:lnTo>
                  <a:pt x="126444" y="27123"/>
                </a:lnTo>
                <a:close/>
                <a:moveTo>
                  <a:pt x="190131" y="27123"/>
                </a:moveTo>
                <a:lnTo>
                  <a:pt x="193238" y="32909"/>
                </a:lnTo>
                <a:lnTo>
                  <a:pt x="162175" y="32909"/>
                </a:lnTo>
                <a:lnTo>
                  <a:pt x="161187" y="27123"/>
                </a:lnTo>
                <a:close/>
                <a:moveTo>
                  <a:pt x="219230" y="27123"/>
                </a:moveTo>
                <a:lnTo>
                  <a:pt x="224385" y="32909"/>
                </a:lnTo>
                <a:lnTo>
                  <a:pt x="195263" y="32909"/>
                </a:lnTo>
                <a:lnTo>
                  <a:pt x="192155" y="27123"/>
                </a:lnTo>
                <a:close/>
                <a:moveTo>
                  <a:pt x="251270" y="27123"/>
                </a:moveTo>
                <a:lnTo>
                  <a:pt x="258378" y="32909"/>
                </a:lnTo>
                <a:lnTo>
                  <a:pt x="226683" y="32909"/>
                </a:lnTo>
                <a:lnTo>
                  <a:pt x="221516" y="27123"/>
                </a:lnTo>
                <a:close/>
                <a:moveTo>
                  <a:pt x="57733" y="34421"/>
                </a:moveTo>
                <a:lnTo>
                  <a:pt x="49959" y="43136"/>
                </a:lnTo>
                <a:lnTo>
                  <a:pt x="14823" y="43136"/>
                </a:lnTo>
                <a:lnTo>
                  <a:pt x="25527" y="34421"/>
                </a:lnTo>
                <a:close/>
                <a:moveTo>
                  <a:pt x="89690" y="34421"/>
                </a:moveTo>
                <a:lnTo>
                  <a:pt x="85011" y="43136"/>
                </a:lnTo>
                <a:lnTo>
                  <a:pt x="52245" y="43136"/>
                </a:lnTo>
                <a:lnTo>
                  <a:pt x="60008" y="34421"/>
                </a:lnTo>
                <a:close/>
                <a:moveTo>
                  <a:pt x="123325" y="34421"/>
                </a:moveTo>
                <a:lnTo>
                  <a:pt x="121813" y="43136"/>
                </a:lnTo>
                <a:lnTo>
                  <a:pt x="87035" y="43136"/>
                </a:lnTo>
                <a:lnTo>
                  <a:pt x="91714" y="34421"/>
                </a:lnTo>
                <a:close/>
                <a:moveTo>
                  <a:pt x="160556" y="34421"/>
                </a:moveTo>
                <a:lnTo>
                  <a:pt x="162056" y="43136"/>
                </a:lnTo>
                <a:lnTo>
                  <a:pt x="123694" y="43136"/>
                </a:lnTo>
                <a:lnTo>
                  <a:pt x="125194" y="34421"/>
                </a:lnTo>
                <a:close/>
                <a:moveTo>
                  <a:pt x="194048" y="34421"/>
                </a:moveTo>
                <a:lnTo>
                  <a:pt x="198715" y="43136"/>
                </a:lnTo>
                <a:lnTo>
                  <a:pt x="163937" y="43136"/>
                </a:lnTo>
                <a:lnTo>
                  <a:pt x="162437" y="34421"/>
                </a:lnTo>
                <a:close/>
                <a:moveTo>
                  <a:pt x="225731" y="34421"/>
                </a:moveTo>
                <a:lnTo>
                  <a:pt x="233493" y="43136"/>
                </a:lnTo>
                <a:lnTo>
                  <a:pt x="200739" y="43136"/>
                </a:lnTo>
                <a:lnTo>
                  <a:pt x="196072" y="34421"/>
                </a:lnTo>
                <a:close/>
                <a:moveTo>
                  <a:pt x="260223" y="34421"/>
                </a:moveTo>
                <a:lnTo>
                  <a:pt x="270927" y="43136"/>
                </a:lnTo>
                <a:lnTo>
                  <a:pt x="235791" y="43136"/>
                </a:lnTo>
                <a:lnTo>
                  <a:pt x="228017" y="34421"/>
                </a:lnTo>
                <a:close/>
                <a:moveTo>
                  <a:pt x="84201" y="44637"/>
                </a:moveTo>
                <a:lnTo>
                  <a:pt x="78403" y="55447"/>
                </a:lnTo>
                <a:lnTo>
                  <a:pt x="41267" y="55447"/>
                </a:lnTo>
                <a:lnTo>
                  <a:pt x="50911" y="44637"/>
                </a:lnTo>
                <a:close/>
                <a:moveTo>
                  <a:pt x="121563" y="44637"/>
                </a:moveTo>
                <a:lnTo>
                  <a:pt x="119705" y="55447"/>
                </a:lnTo>
                <a:lnTo>
                  <a:pt x="80427" y="55447"/>
                </a:lnTo>
                <a:lnTo>
                  <a:pt x="86237" y="44637"/>
                </a:lnTo>
                <a:close/>
                <a:moveTo>
                  <a:pt x="162330" y="44637"/>
                </a:moveTo>
                <a:lnTo>
                  <a:pt x="164187" y="55447"/>
                </a:lnTo>
                <a:lnTo>
                  <a:pt x="121575" y="55447"/>
                </a:lnTo>
                <a:lnTo>
                  <a:pt x="123444" y="44637"/>
                </a:lnTo>
                <a:close/>
                <a:moveTo>
                  <a:pt x="199525" y="44637"/>
                </a:moveTo>
                <a:lnTo>
                  <a:pt x="205323" y="55447"/>
                </a:lnTo>
                <a:lnTo>
                  <a:pt x="166045" y="55447"/>
                </a:lnTo>
                <a:lnTo>
                  <a:pt x="164187" y="44637"/>
                </a:lnTo>
                <a:close/>
                <a:moveTo>
                  <a:pt x="234839" y="44637"/>
                </a:moveTo>
                <a:lnTo>
                  <a:pt x="244483" y="55447"/>
                </a:lnTo>
                <a:lnTo>
                  <a:pt x="207347" y="55447"/>
                </a:lnTo>
                <a:lnTo>
                  <a:pt x="201549" y="44637"/>
                </a:lnTo>
                <a:close/>
                <a:moveTo>
                  <a:pt x="22027" y="0"/>
                </a:moveTo>
                <a:lnTo>
                  <a:pt x="0" y="11335"/>
                </a:lnTo>
                <a:lnTo>
                  <a:pt x="0" y="14240"/>
                </a:lnTo>
                <a:lnTo>
                  <a:pt x="21384" y="14240"/>
                </a:lnTo>
                <a:lnTo>
                  <a:pt x="13871" y="19003"/>
                </a:lnTo>
                <a:lnTo>
                  <a:pt x="0" y="18979"/>
                </a:lnTo>
                <a:lnTo>
                  <a:pt x="0" y="20491"/>
                </a:lnTo>
                <a:lnTo>
                  <a:pt x="11501" y="20503"/>
                </a:lnTo>
                <a:lnTo>
                  <a:pt x="3381" y="25634"/>
                </a:lnTo>
                <a:lnTo>
                  <a:pt x="0" y="25634"/>
                </a:lnTo>
                <a:lnTo>
                  <a:pt x="0" y="27134"/>
                </a:lnTo>
                <a:lnTo>
                  <a:pt x="1012" y="27134"/>
                </a:lnTo>
                <a:lnTo>
                  <a:pt x="0" y="27765"/>
                </a:lnTo>
                <a:lnTo>
                  <a:pt x="0" y="29670"/>
                </a:lnTo>
                <a:lnTo>
                  <a:pt x="4036" y="27123"/>
                </a:lnTo>
                <a:lnTo>
                  <a:pt x="31861" y="27123"/>
                </a:lnTo>
                <a:lnTo>
                  <a:pt x="24753" y="32909"/>
                </a:lnTo>
                <a:lnTo>
                  <a:pt x="0" y="32909"/>
                </a:lnTo>
                <a:lnTo>
                  <a:pt x="0" y="34409"/>
                </a:lnTo>
                <a:lnTo>
                  <a:pt x="22908" y="34409"/>
                </a:lnTo>
                <a:lnTo>
                  <a:pt x="12204" y="43136"/>
                </a:lnTo>
                <a:lnTo>
                  <a:pt x="0" y="43136"/>
                </a:lnTo>
                <a:lnTo>
                  <a:pt x="0" y="44637"/>
                </a:lnTo>
                <a:lnTo>
                  <a:pt x="10358" y="44637"/>
                </a:lnTo>
                <a:lnTo>
                  <a:pt x="0" y="53066"/>
                </a:lnTo>
                <a:lnTo>
                  <a:pt x="0" y="55197"/>
                </a:lnTo>
                <a:lnTo>
                  <a:pt x="12978" y="44625"/>
                </a:lnTo>
                <a:lnTo>
                  <a:pt x="48625" y="44625"/>
                </a:lnTo>
                <a:lnTo>
                  <a:pt x="38981" y="55436"/>
                </a:lnTo>
                <a:lnTo>
                  <a:pt x="0" y="55436"/>
                </a:lnTo>
                <a:lnTo>
                  <a:pt x="0" y="56936"/>
                </a:lnTo>
                <a:lnTo>
                  <a:pt x="37636" y="56936"/>
                </a:lnTo>
                <a:lnTo>
                  <a:pt x="31004" y="64389"/>
                </a:lnTo>
                <a:lnTo>
                  <a:pt x="33290" y="64389"/>
                </a:lnTo>
                <a:lnTo>
                  <a:pt x="39934" y="56936"/>
                </a:lnTo>
                <a:lnTo>
                  <a:pt x="77605" y="56936"/>
                </a:lnTo>
                <a:lnTo>
                  <a:pt x="73593" y="64389"/>
                </a:lnTo>
                <a:lnTo>
                  <a:pt x="75617" y="64389"/>
                </a:lnTo>
                <a:lnTo>
                  <a:pt x="79629" y="56936"/>
                </a:lnTo>
                <a:lnTo>
                  <a:pt x="119432" y="56936"/>
                </a:lnTo>
                <a:lnTo>
                  <a:pt x="118158" y="64389"/>
                </a:lnTo>
                <a:lnTo>
                  <a:pt x="120027" y="64389"/>
                </a:lnTo>
                <a:lnTo>
                  <a:pt x="121313" y="56936"/>
                </a:lnTo>
                <a:lnTo>
                  <a:pt x="164425" y="56936"/>
                </a:lnTo>
                <a:lnTo>
                  <a:pt x="165699" y="64389"/>
                </a:lnTo>
                <a:lnTo>
                  <a:pt x="167580" y="64389"/>
                </a:lnTo>
                <a:lnTo>
                  <a:pt x="166295" y="56936"/>
                </a:lnTo>
                <a:lnTo>
                  <a:pt x="206133" y="56936"/>
                </a:lnTo>
                <a:lnTo>
                  <a:pt x="210133" y="64389"/>
                </a:lnTo>
                <a:lnTo>
                  <a:pt x="212157" y="64389"/>
                </a:lnTo>
                <a:lnTo>
                  <a:pt x="208157" y="56936"/>
                </a:lnTo>
                <a:lnTo>
                  <a:pt x="245805" y="56936"/>
                </a:lnTo>
                <a:lnTo>
                  <a:pt x="252436" y="64389"/>
                </a:lnTo>
                <a:lnTo>
                  <a:pt x="254734" y="64389"/>
                </a:lnTo>
                <a:lnTo>
                  <a:pt x="248102" y="56936"/>
                </a:lnTo>
                <a:lnTo>
                  <a:pt x="285750" y="56936"/>
                </a:lnTo>
                <a:lnTo>
                  <a:pt x="285750" y="55424"/>
                </a:lnTo>
                <a:lnTo>
                  <a:pt x="246769" y="55424"/>
                </a:lnTo>
                <a:lnTo>
                  <a:pt x="237125" y="44625"/>
                </a:lnTo>
                <a:lnTo>
                  <a:pt x="272772" y="44625"/>
                </a:lnTo>
                <a:lnTo>
                  <a:pt x="285750" y="55186"/>
                </a:lnTo>
                <a:lnTo>
                  <a:pt x="285750" y="53066"/>
                </a:lnTo>
                <a:lnTo>
                  <a:pt x="275392" y="44625"/>
                </a:lnTo>
                <a:lnTo>
                  <a:pt x="285750" y="44625"/>
                </a:lnTo>
                <a:lnTo>
                  <a:pt x="285750" y="43125"/>
                </a:lnTo>
                <a:lnTo>
                  <a:pt x="273546" y="43125"/>
                </a:lnTo>
                <a:lnTo>
                  <a:pt x="262842" y="34397"/>
                </a:lnTo>
                <a:lnTo>
                  <a:pt x="285750" y="34397"/>
                </a:lnTo>
                <a:lnTo>
                  <a:pt x="285750" y="32897"/>
                </a:lnTo>
                <a:lnTo>
                  <a:pt x="260997" y="32897"/>
                </a:lnTo>
                <a:lnTo>
                  <a:pt x="253889" y="27111"/>
                </a:lnTo>
                <a:lnTo>
                  <a:pt x="281714" y="27111"/>
                </a:lnTo>
                <a:lnTo>
                  <a:pt x="285738" y="29647"/>
                </a:lnTo>
                <a:lnTo>
                  <a:pt x="285738" y="27742"/>
                </a:lnTo>
                <a:lnTo>
                  <a:pt x="284726" y="27111"/>
                </a:lnTo>
                <a:lnTo>
                  <a:pt x="285738" y="27111"/>
                </a:lnTo>
                <a:lnTo>
                  <a:pt x="285738" y="25599"/>
                </a:lnTo>
                <a:lnTo>
                  <a:pt x="282357" y="25599"/>
                </a:lnTo>
                <a:lnTo>
                  <a:pt x="274606" y="20693"/>
                </a:lnTo>
                <a:lnTo>
                  <a:pt x="274606" y="20693"/>
                </a:lnTo>
                <a:lnTo>
                  <a:pt x="285738" y="20705"/>
                </a:lnTo>
                <a:lnTo>
                  <a:pt x="285738" y="19205"/>
                </a:lnTo>
                <a:lnTo>
                  <a:pt x="272225" y="19193"/>
                </a:lnTo>
                <a:lnTo>
                  <a:pt x="264331" y="14204"/>
                </a:lnTo>
                <a:lnTo>
                  <a:pt x="285750" y="14204"/>
                </a:lnTo>
                <a:lnTo>
                  <a:pt x="285750" y="11299"/>
                </a:lnTo>
                <a:lnTo>
                  <a:pt x="263950" y="119"/>
                </a:lnTo>
                <a:lnTo>
                  <a:pt x="263723" y="0"/>
                </a:lnTo>
                <a:close/>
              </a:path>
            </a:pathLst>
          </a:custGeom>
          <a:gradFill>
            <a:gsLst>
              <a:gs pos="0">
                <a:srgbClr val="6728B5">
                  <a:alpha val="0"/>
                </a:srgbClr>
              </a:gs>
              <a:gs pos="36000">
                <a:schemeClr val="accent3"/>
              </a:gs>
              <a:gs pos="100000">
                <a:schemeClr val="accent4"/>
              </a:gs>
            </a:gsLst>
            <a:lin ang="5400012" scaled="0"/>
          </a:gradFill>
          <a:ln>
            <a:noFill/>
          </a:ln>
          <a:effectLst>
            <a:outerShdw blurRad="171450" rotWithShape="0" algn="bl">
              <a:schemeClr val="accent4">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txBox="1"/>
          <p:nvPr>
            <p:ph type="title"/>
          </p:nvPr>
        </p:nvSpPr>
        <p:spPr>
          <a:xfrm>
            <a:off x="765575" y="1680800"/>
            <a:ext cx="3684900" cy="1316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000"/>
              <a:buNone/>
              <a:defRPr sz="4000"/>
            </a:lvl1pPr>
            <a:lvl2pPr lvl="1" rtl="0" algn="r">
              <a:spcBef>
                <a:spcPts val="0"/>
              </a:spcBef>
              <a:spcAft>
                <a:spcPts val="0"/>
              </a:spcAft>
              <a:buSzPts val="4000"/>
              <a:buNone/>
              <a:defRPr sz="4000"/>
            </a:lvl2pPr>
            <a:lvl3pPr lvl="2" rtl="0" algn="r">
              <a:spcBef>
                <a:spcPts val="0"/>
              </a:spcBef>
              <a:spcAft>
                <a:spcPts val="0"/>
              </a:spcAft>
              <a:buSzPts val="4000"/>
              <a:buNone/>
              <a:defRPr sz="4000"/>
            </a:lvl3pPr>
            <a:lvl4pPr lvl="3" rtl="0" algn="r">
              <a:spcBef>
                <a:spcPts val="0"/>
              </a:spcBef>
              <a:spcAft>
                <a:spcPts val="0"/>
              </a:spcAft>
              <a:buSzPts val="4000"/>
              <a:buNone/>
              <a:defRPr sz="4000"/>
            </a:lvl4pPr>
            <a:lvl5pPr lvl="4" rtl="0" algn="r">
              <a:spcBef>
                <a:spcPts val="0"/>
              </a:spcBef>
              <a:spcAft>
                <a:spcPts val="0"/>
              </a:spcAft>
              <a:buSzPts val="4000"/>
              <a:buNone/>
              <a:defRPr sz="4000"/>
            </a:lvl5pPr>
            <a:lvl6pPr lvl="5" rtl="0" algn="r">
              <a:spcBef>
                <a:spcPts val="0"/>
              </a:spcBef>
              <a:spcAft>
                <a:spcPts val="0"/>
              </a:spcAft>
              <a:buSzPts val="4000"/>
              <a:buNone/>
              <a:defRPr sz="4000"/>
            </a:lvl6pPr>
            <a:lvl7pPr lvl="6" rtl="0" algn="r">
              <a:spcBef>
                <a:spcPts val="0"/>
              </a:spcBef>
              <a:spcAft>
                <a:spcPts val="0"/>
              </a:spcAft>
              <a:buSzPts val="4000"/>
              <a:buNone/>
              <a:defRPr sz="4000"/>
            </a:lvl7pPr>
            <a:lvl8pPr lvl="7" rtl="0" algn="r">
              <a:spcBef>
                <a:spcPts val="0"/>
              </a:spcBef>
              <a:spcAft>
                <a:spcPts val="0"/>
              </a:spcAft>
              <a:buSzPts val="4000"/>
              <a:buNone/>
              <a:defRPr sz="4000"/>
            </a:lvl8pPr>
            <a:lvl9pPr lvl="8" rtl="0" algn="r">
              <a:spcBef>
                <a:spcPts val="0"/>
              </a:spcBef>
              <a:spcAft>
                <a:spcPts val="0"/>
              </a:spcAft>
              <a:buSzPts val="4000"/>
              <a:buNone/>
              <a:defRPr sz="4000"/>
            </a:lvl9pPr>
          </a:lstStyle>
          <a:p/>
        </p:txBody>
      </p:sp>
      <p:sp>
        <p:nvSpPr>
          <p:cNvPr id="131" name="Google Shape;131;p9"/>
          <p:cNvSpPr txBox="1"/>
          <p:nvPr>
            <p:ph hasCustomPrompt="1" idx="2" type="title"/>
          </p:nvPr>
        </p:nvSpPr>
        <p:spPr>
          <a:xfrm>
            <a:off x="3215975" y="917798"/>
            <a:ext cx="1234500" cy="667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b="1" sz="4800"/>
            </a:lvl1pPr>
            <a:lvl2pPr lvl="1" rtl="0" algn="r">
              <a:spcBef>
                <a:spcPts val="0"/>
              </a:spcBef>
              <a:spcAft>
                <a:spcPts val="0"/>
              </a:spcAft>
              <a:buSzPts val="4800"/>
              <a:buNone/>
              <a:defRPr b="1" sz="4800"/>
            </a:lvl2pPr>
            <a:lvl3pPr lvl="2" rtl="0" algn="r">
              <a:spcBef>
                <a:spcPts val="0"/>
              </a:spcBef>
              <a:spcAft>
                <a:spcPts val="0"/>
              </a:spcAft>
              <a:buSzPts val="4800"/>
              <a:buNone/>
              <a:defRPr b="1" sz="4800"/>
            </a:lvl3pPr>
            <a:lvl4pPr lvl="3" rtl="0" algn="r">
              <a:spcBef>
                <a:spcPts val="0"/>
              </a:spcBef>
              <a:spcAft>
                <a:spcPts val="0"/>
              </a:spcAft>
              <a:buSzPts val="4800"/>
              <a:buNone/>
              <a:defRPr b="1" sz="4800"/>
            </a:lvl4pPr>
            <a:lvl5pPr lvl="4" rtl="0" algn="r">
              <a:spcBef>
                <a:spcPts val="0"/>
              </a:spcBef>
              <a:spcAft>
                <a:spcPts val="0"/>
              </a:spcAft>
              <a:buSzPts val="4800"/>
              <a:buNone/>
              <a:defRPr b="1" sz="4800"/>
            </a:lvl5pPr>
            <a:lvl6pPr lvl="5" rtl="0" algn="r">
              <a:spcBef>
                <a:spcPts val="0"/>
              </a:spcBef>
              <a:spcAft>
                <a:spcPts val="0"/>
              </a:spcAft>
              <a:buSzPts val="4800"/>
              <a:buNone/>
              <a:defRPr b="1" sz="4800"/>
            </a:lvl6pPr>
            <a:lvl7pPr lvl="6" rtl="0" algn="r">
              <a:spcBef>
                <a:spcPts val="0"/>
              </a:spcBef>
              <a:spcAft>
                <a:spcPts val="0"/>
              </a:spcAft>
              <a:buSzPts val="4800"/>
              <a:buNone/>
              <a:defRPr b="1" sz="4800"/>
            </a:lvl7pPr>
            <a:lvl8pPr lvl="7" rtl="0" algn="r">
              <a:spcBef>
                <a:spcPts val="0"/>
              </a:spcBef>
              <a:spcAft>
                <a:spcPts val="0"/>
              </a:spcAft>
              <a:buSzPts val="4800"/>
              <a:buNone/>
              <a:defRPr b="1" sz="4800"/>
            </a:lvl8pPr>
            <a:lvl9pPr lvl="8" rtl="0" algn="r">
              <a:spcBef>
                <a:spcPts val="0"/>
              </a:spcBef>
              <a:spcAft>
                <a:spcPts val="0"/>
              </a:spcAft>
              <a:buSzPts val="4800"/>
              <a:buNone/>
              <a:defRPr b="1" sz="4800"/>
            </a:lvl9pPr>
          </a:lstStyle>
          <a:p>
            <a:r>
              <a:t>xx%</a:t>
            </a:r>
          </a:p>
        </p:txBody>
      </p:sp>
      <p:sp>
        <p:nvSpPr>
          <p:cNvPr id="132" name="Google Shape;132;p9"/>
          <p:cNvSpPr txBox="1"/>
          <p:nvPr>
            <p:ph idx="1" type="subTitle"/>
          </p:nvPr>
        </p:nvSpPr>
        <p:spPr>
          <a:xfrm>
            <a:off x="1643375" y="3634650"/>
            <a:ext cx="2807100" cy="6675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600"/>
            </a:lvl1pPr>
            <a:lvl2pPr lvl="1" rtl="0" algn="r">
              <a:spcBef>
                <a:spcPts val="0"/>
              </a:spcBef>
              <a:spcAft>
                <a:spcPts val="0"/>
              </a:spcAft>
              <a:buNone/>
              <a:defRPr b="1" sz="1600"/>
            </a:lvl2pPr>
            <a:lvl3pPr lvl="2" rtl="0" algn="r">
              <a:spcBef>
                <a:spcPts val="0"/>
              </a:spcBef>
              <a:spcAft>
                <a:spcPts val="0"/>
              </a:spcAft>
              <a:buNone/>
              <a:defRPr b="1" sz="1600"/>
            </a:lvl3pPr>
            <a:lvl4pPr lvl="3" rtl="0" algn="r">
              <a:spcBef>
                <a:spcPts val="0"/>
              </a:spcBef>
              <a:spcAft>
                <a:spcPts val="0"/>
              </a:spcAft>
              <a:buNone/>
              <a:defRPr b="1" sz="1600"/>
            </a:lvl4pPr>
            <a:lvl5pPr lvl="4" rtl="0" algn="r">
              <a:spcBef>
                <a:spcPts val="0"/>
              </a:spcBef>
              <a:spcAft>
                <a:spcPts val="0"/>
              </a:spcAft>
              <a:buNone/>
              <a:defRPr b="1" sz="1600"/>
            </a:lvl5pPr>
            <a:lvl6pPr lvl="5" rtl="0" algn="r">
              <a:spcBef>
                <a:spcPts val="0"/>
              </a:spcBef>
              <a:spcAft>
                <a:spcPts val="0"/>
              </a:spcAft>
              <a:buNone/>
              <a:defRPr b="1" sz="1600"/>
            </a:lvl6pPr>
            <a:lvl7pPr lvl="6" rtl="0" algn="r">
              <a:spcBef>
                <a:spcPts val="0"/>
              </a:spcBef>
              <a:spcAft>
                <a:spcPts val="0"/>
              </a:spcAft>
              <a:buNone/>
              <a:defRPr b="1" sz="1600"/>
            </a:lvl7pPr>
            <a:lvl8pPr lvl="7" rtl="0" algn="r">
              <a:spcBef>
                <a:spcPts val="0"/>
              </a:spcBef>
              <a:spcAft>
                <a:spcPts val="0"/>
              </a:spcAft>
              <a:buNone/>
              <a:defRPr b="1" sz="1600"/>
            </a:lvl8pPr>
            <a:lvl9pPr lvl="8" rtl="0" algn="r">
              <a:spcBef>
                <a:spcPts val="0"/>
              </a:spcBef>
              <a:spcAft>
                <a:spcPts val="0"/>
              </a:spcAft>
              <a:buNone/>
              <a:defRPr b="1" sz="16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3" name="Shape 133"/>
        <p:cNvGrpSpPr/>
        <p:nvPr/>
      </p:nvGrpSpPr>
      <p:grpSpPr>
        <a:xfrm>
          <a:off x="0" y="0"/>
          <a:ext cx="0" cy="0"/>
          <a:chOff x="0" y="0"/>
          <a:chExt cx="0" cy="0"/>
        </a:xfrm>
      </p:grpSpPr>
      <p:sp>
        <p:nvSpPr>
          <p:cNvPr id="134" name="Google Shape;134;p10"/>
          <p:cNvSpPr txBox="1"/>
          <p:nvPr>
            <p:ph type="title"/>
          </p:nvPr>
        </p:nvSpPr>
        <p:spPr>
          <a:xfrm>
            <a:off x="6733950" y="752025"/>
            <a:ext cx="1883700" cy="137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None/>
              <a:defRPr b="1"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1.xml"/><Relationship Id="rId22" Type="http://schemas.openxmlformats.org/officeDocument/2006/relationships/slideLayout" Target="../slideLayouts/slideLayout53.xml"/><Relationship Id="rId21" Type="http://schemas.openxmlformats.org/officeDocument/2006/relationships/slideLayout" Target="../slideLayouts/slideLayout52.xml"/><Relationship Id="rId24" Type="http://schemas.openxmlformats.org/officeDocument/2006/relationships/slideLayout" Target="../slideLayouts/slideLayout55.xml"/><Relationship Id="rId23" Type="http://schemas.openxmlformats.org/officeDocument/2006/relationships/slideLayout" Target="../slideLayouts/slideLayout54.xml"/><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9" Type="http://schemas.openxmlformats.org/officeDocument/2006/relationships/slideLayout" Target="../slideLayouts/slideLayout40.xml"/><Relationship Id="rId26" Type="http://schemas.openxmlformats.org/officeDocument/2006/relationships/slideLayout" Target="../slideLayouts/slideLayout57.xml"/><Relationship Id="rId25" Type="http://schemas.openxmlformats.org/officeDocument/2006/relationships/slideLayout" Target="../slideLayouts/slideLayout56.xml"/><Relationship Id="rId28" Type="http://schemas.openxmlformats.org/officeDocument/2006/relationships/slideLayout" Target="../slideLayouts/slideLayout59.xml"/><Relationship Id="rId27" Type="http://schemas.openxmlformats.org/officeDocument/2006/relationships/slideLayout" Target="../slideLayouts/slideLayout58.xml"/><Relationship Id="rId5" Type="http://schemas.openxmlformats.org/officeDocument/2006/relationships/slideLayout" Target="../slideLayouts/slideLayout36.xml"/><Relationship Id="rId6" Type="http://schemas.openxmlformats.org/officeDocument/2006/relationships/slideLayout" Target="../slideLayouts/slideLayout37.xml"/><Relationship Id="rId29" Type="http://schemas.openxmlformats.org/officeDocument/2006/relationships/slideLayout" Target="../slideLayouts/slideLayout60.xml"/><Relationship Id="rId7" Type="http://schemas.openxmlformats.org/officeDocument/2006/relationships/slideLayout" Target="../slideLayouts/slideLayout38.xml"/><Relationship Id="rId8" Type="http://schemas.openxmlformats.org/officeDocument/2006/relationships/slideLayout" Target="../slideLayouts/slideLayout39.xml"/><Relationship Id="rId30" Type="http://schemas.openxmlformats.org/officeDocument/2006/relationships/theme" Target="../theme/theme3.xml"/><Relationship Id="rId11" Type="http://schemas.openxmlformats.org/officeDocument/2006/relationships/slideLayout" Target="../slideLayouts/slideLayout42.xml"/><Relationship Id="rId10" Type="http://schemas.openxmlformats.org/officeDocument/2006/relationships/slideLayout" Target="../slideLayouts/slideLayout41.xml"/><Relationship Id="rId13" Type="http://schemas.openxmlformats.org/officeDocument/2006/relationships/slideLayout" Target="../slideLayouts/slideLayout44.xml"/><Relationship Id="rId12" Type="http://schemas.openxmlformats.org/officeDocument/2006/relationships/slideLayout" Target="../slideLayouts/slideLayout43.xml"/><Relationship Id="rId15" Type="http://schemas.openxmlformats.org/officeDocument/2006/relationships/slideLayout" Target="../slideLayouts/slideLayout46.xml"/><Relationship Id="rId14" Type="http://schemas.openxmlformats.org/officeDocument/2006/relationships/slideLayout" Target="../slideLayouts/slideLayout45.xml"/><Relationship Id="rId17" Type="http://schemas.openxmlformats.org/officeDocument/2006/relationships/slideLayout" Target="../slideLayouts/slideLayout48.xml"/><Relationship Id="rId16" Type="http://schemas.openxmlformats.org/officeDocument/2006/relationships/slideLayout" Target="../slideLayouts/slideLayout47.xml"/><Relationship Id="rId19" Type="http://schemas.openxmlformats.org/officeDocument/2006/relationships/slideLayout" Target="../slideLayouts/slideLayout50.xml"/><Relationship Id="rId18"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accent1"/>
            </a:gs>
            <a:gs pos="100000">
              <a:schemeClr val="accent3"/>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300" y="452325"/>
            <a:ext cx="77034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Orbitron"/>
              <a:buNone/>
              <a:defRPr b="1" sz="2800">
                <a:solidFill>
                  <a:schemeClr val="lt1"/>
                </a:solidFill>
                <a:latin typeface="Orbitron"/>
                <a:ea typeface="Orbitron"/>
                <a:cs typeface="Orbitron"/>
                <a:sym typeface="Orbitron"/>
              </a:defRPr>
            </a:lvl1pPr>
            <a:lvl2pPr lvl="1">
              <a:spcBef>
                <a:spcPts val="0"/>
              </a:spcBef>
              <a:spcAft>
                <a:spcPts val="0"/>
              </a:spcAft>
              <a:buClr>
                <a:schemeClr val="lt1"/>
              </a:buClr>
              <a:buSzPts val="2800"/>
              <a:buFont typeface="Orbitron"/>
              <a:buNone/>
              <a:defRPr b="1" sz="2800">
                <a:solidFill>
                  <a:schemeClr val="lt1"/>
                </a:solidFill>
                <a:latin typeface="Orbitron"/>
                <a:ea typeface="Orbitron"/>
                <a:cs typeface="Orbitron"/>
                <a:sym typeface="Orbitron"/>
              </a:defRPr>
            </a:lvl2pPr>
            <a:lvl3pPr lvl="2">
              <a:spcBef>
                <a:spcPts val="0"/>
              </a:spcBef>
              <a:spcAft>
                <a:spcPts val="0"/>
              </a:spcAft>
              <a:buClr>
                <a:schemeClr val="lt1"/>
              </a:buClr>
              <a:buSzPts val="2800"/>
              <a:buFont typeface="Orbitron"/>
              <a:buNone/>
              <a:defRPr b="1" sz="2800">
                <a:solidFill>
                  <a:schemeClr val="lt1"/>
                </a:solidFill>
                <a:latin typeface="Orbitron"/>
                <a:ea typeface="Orbitron"/>
                <a:cs typeface="Orbitron"/>
                <a:sym typeface="Orbitron"/>
              </a:defRPr>
            </a:lvl3pPr>
            <a:lvl4pPr lvl="3">
              <a:spcBef>
                <a:spcPts val="0"/>
              </a:spcBef>
              <a:spcAft>
                <a:spcPts val="0"/>
              </a:spcAft>
              <a:buClr>
                <a:schemeClr val="lt1"/>
              </a:buClr>
              <a:buSzPts val="2800"/>
              <a:buFont typeface="Orbitron"/>
              <a:buNone/>
              <a:defRPr b="1" sz="2800">
                <a:solidFill>
                  <a:schemeClr val="lt1"/>
                </a:solidFill>
                <a:latin typeface="Orbitron"/>
                <a:ea typeface="Orbitron"/>
                <a:cs typeface="Orbitron"/>
                <a:sym typeface="Orbitron"/>
              </a:defRPr>
            </a:lvl4pPr>
            <a:lvl5pPr lvl="4">
              <a:spcBef>
                <a:spcPts val="0"/>
              </a:spcBef>
              <a:spcAft>
                <a:spcPts val="0"/>
              </a:spcAft>
              <a:buClr>
                <a:schemeClr val="lt1"/>
              </a:buClr>
              <a:buSzPts val="2800"/>
              <a:buFont typeface="Orbitron"/>
              <a:buNone/>
              <a:defRPr b="1" sz="2800">
                <a:solidFill>
                  <a:schemeClr val="lt1"/>
                </a:solidFill>
                <a:latin typeface="Orbitron"/>
                <a:ea typeface="Orbitron"/>
                <a:cs typeface="Orbitron"/>
                <a:sym typeface="Orbitron"/>
              </a:defRPr>
            </a:lvl5pPr>
            <a:lvl6pPr lvl="5">
              <a:spcBef>
                <a:spcPts val="0"/>
              </a:spcBef>
              <a:spcAft>
                <a:spcPts val="0"/>
              </a:spcAft>
              <a:buClr>
                <a:schemeClr val="lt1"/>
              </a:buClr>
              <a:buSzPts val="2800"/>
              <a:buFont typeface="Orbitron"/>
              <a:buNone/>
              <a:defRPr b="1" sz="2800">
                <a:solidFill>
                  <a:schemeClr val="lt1"/>
                </a:solidFill>
                <a:latin typeface="Orbitron"/>
                <a:ea typeface="Orbitron"/>
                <a:cs typeface="Orbitron"/>
                <a:sym typeface="Orbitron"/>
              </a:defRPr>
            </a:lvl6pPr>
            <a:lvl7pPr lvl="6">
              <a:spcBef>
                <a:spcPts val="0"/>
              </a:spcBef>
              <a:spcAft>
                <a:spcPts val="0"/>
              </a:spcAft>
              <a:buClr>
                <a:schemeClr val="lt1"/>
              </a:buClr>
              <a:buSzPts val="2800"/>
              <a:buFont typeface="Orbitron"/>
              <a:buNone/>
              <a:defRPr b="1" sz="2800">
                <a:solidFill>
                  <a:schemeClr val="lt1"/>
                </a:solidFill>
                <a:latin typeface="Orbitron"/>
                <a:ea typeface="Orbitron"/>
                <a:cs typeface="Orbitron"/>
                <a:sym typeface="Orbitron"/>
              </a:defRPr>
            </a:lvl7pPr>
            <a:lvl8pPr lvl="7">
              <a:spcBef>
                <a:spcPts val="0"/>
              </a:spcBef>
              <a:spcAft>
                <a:spcPts val="0"/>
              </a:spcAft>
              <a:buClr>
                <a:schemeClr val="lt1"/>
              </a:buClr>
              <a:buSzPts val="2800"/>
              <a:buFont typeface="Orbitron"/>
              <a:buNone/>
              <a:defRPr b="1" sz="2800">
                <a:solidFill>
                  <a:schemeClr val="lt1"/>
                </a:solidFill>
                <a:latin typeface="Orbitron"/>
                <a:ea typeface="Orbitron"/>
                <a:cs typeface="Orbitron"/>
                <a:sym typeface="Orbitron"/>
              </a:defRPr>
            </a:lvl8pPr>
            <a:lvl9pPr lvl="8">
              <a:spcBef>
                <a:spcPts val="0"/>
              </a:spcBef>
              <a:spcAft>
                <a:spcPts val="0"/>
              </a:spcAft>
              <a:buClr>
                <a:schemeClr val="lt1"/>
              </a:buClr>
              <a:buSzPts val="2800"/>
              <a:buFont typeface="Orbitron"/>
              <a:buNone/>
              <a:defRPr b="1" sz="2800">
                <a:solidFill>
                  <a:schemeClr val="lt1"/>
                </a:solidFill>
                <a:latin typeface="Orbitron"/>
                <a:ea typeface="Orbitron"/>
                <a:cs typeface="Orbitron"/>
                <a:sym typeface="Orbitron"/>
              </a:defRPr>
            </a:lvl9pPr>
          </a:lstStyle>
          <a:p/>
        </p:txBody>
      </p:sp>
      <p:sp>
        <p:nvSpPr>
          <p:cNvPr id="7" name="Google Shape;7;p1"/>
          <p:cNvSpPr txBox="1"/>
          <p:nvPr>
            <p:ph idx="1" type="body"/>
          </p:nvPr>
        </p:nvSpPr>
        <p:spPr>
          <a:xfrm>
            <a:off x="720300" y="1152475"/>
            <a:ext cx="77034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1pPr>
            <a:lvl2pPr indent="-317500" lvl="1" marL="9144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2pPr>
            <a:lvl3pPr indent="-317500" lvl="2" marL="13716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3pPr>
            <a:lvl4pPr indent="-317500" lvl="3" marL="18288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4pPr>
            <a:lvl5pPr indent="-317500" lvl="4" marL="22860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5pPr>
            <a:lvl6pPr indent="-317500" lvl="5" marL="27432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6pPr>
            <a:lvl7pPr indent="-317500" lvl="6" marL="32004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7pPr>
            <a:lvl8pPr indent="-317500" lvl="7" marL="36576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8pPr>
            <a:lvl9pPr indent="-317500" lvl="8" marL="41148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418" name="Shape 418"/>
        <p:cNvGrpSpPr/>
        <p:nvPr/>
      </p:nvGrpSpPr>
      <p:grpSpPr>
        <a:xfrm>
          <a:off x="0" y="0"/>
          <a:ext cx="0" cy="0"/>
          <a:chOff x="0" y="0"/>
          <a:chExt cx="0" cy="0"/>
        </a:xfrm>
      </p:grpSpPr>
      <p:sp>
        <p:nvSpPr>
          <p:cNvPr id="419" name="Google Shape;419;p31"/>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420" name="Google Shape;420;p31"/>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7" r:id="rId1"/>
    <p:sldLayoutId id="214748367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accent1"/>
            </a:gs>
            <a:gs pos="100000">
              <a:schemeClr val="accent3"/>
            </a:gs>
          </a:gsLst>
          <a:lin ang="5400012" scaled="0"/>
        </a:gradFill>
      </p:bgPr>
    </p:bg>
    <p:spTree>
      <p:nvGrpSpPr>
        <p:cNvPr id="436" name="Shape 436"/>
        <p:cNvGrpSpPr/>
        <p:nvPr/>
      </p:nvGrpSpPr>
      <p:grpSpPr>
        <a:xfrm>
          <a:off x="0" y="0"/>
          <a:ext cx="0" cy="0"/>
          <a:chOff x="0" y="0"/>
          <a:chExt cx="0" cy="0"/>
        </a:xfrm>
      </p:grpSpPr>
      <p:sp>
        <p:nvSpPr>
          <p:cNvPr id="437" name="Google Shape;437;p34"/>
          <p:cNvSpPr txBox="1"/>
          <p:nvPr>
            <p:ph type="title"/>
          </p:nvPr>
        </p:nvSpPr>
        <p:spPr>
          <a:xfrm>
            <a:off x="720300" y="452325"/>
            <a:ext cx="77034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Orbitron"/>
              <a:buNone/>
              <a:defRPr b="1" sz="2800">
                <a:solidFill>
                  <a:schemeClr val="lt1"/>
                </a:solidFill>
                <a:latin typeface="Orbitron"/>
                <a:ea typeface="Orbitron"/>
                <a:cs typeface="Orbitron"/>
                <a:sym typeface="Orbitron"/>
              </a:defRPr>
            </a:lvl1pPr>
            <a:lvl2pPr lvl="1" rtl="0">
              <a:spcBef>
                <a:spcPts val="0"/>
              </a:spcBef>
              <a:spcAft>
                <a:spcPts val="0"/>
              </a:spcAft>
              <a:buClr>
                <a:schemeClr val="lt1"/>
              </a:buClr>
              <a:buSzPts val="2800"/>
              <a:buFont typeface="Orbitron"/>
              <a:buNone/>
              <a:defRPr b="1" sz="2800">
                <a:solidFill>
                  <a:schemeClr val="lt1"/>
                </a:solidFill>
                <a:latin typeface="Orbitron"/>
                <a:ea typeface="Orbitron"/>
                <a:cs typeface="Orbitron"/>
                <a:sym typeface="Orbitron"/>
              </a:defRPr>
            </a:lvl2pPr>
            <a:lvl3pPr lvl="2" rtl="0">
              <a:spcBef>
                <a:spcPts val="0"/>
              </a:spcBef>
              <a:spcAft>
                <a:spcPts val="0"/>
              </a:spcAft>
              <a:buClr>
                <a:schemeClr val="lt1"/>
              </a:buClr>
              <a:buSzPts val="2800"/>
              <a:buFont typeface="Orbitron"/>
              <a:buNone/>
              <a:defRPr b="1" sz="2800">
                <a:solidFill>
                  <a:schemeClr val="lt1"/>
                </a:solidFill>
                <a:latin typeface="Orbitron"/>
                <a:ea typeface="Orbitron"/>
                <a:cs typeface="Orbitron"/>
                <a:sym typeface="Orbitron"/>
              </a:defRPr>
            </a:lvl3pPr>
            <a:lvl4pPr lvl="3" rtl="0">
              <a:spcBef>
                <a:spcPts val="0"/>
              </a:spcBef>
              <a:spcAft>
                <a:spcPts val="0"/>
              </a:spcAft>
              <a:buClr>
                <a:schemeClr val="lt1"/>
              </a:buClr>
              <a:buSzPts val="2800"/>
              <a:buFont typeface="Orbitron"/>
              <a:buNone/>
              <a:defRPr b="1" sz="2800">
                <a:solidFill>
                  <a:schemeClr val="lt1"/>
                </a:solidFill>
                <a:latin typeface="Orbitron"/>
                <a:ea typeface="Orbitron"/>
                <a:cs typeface="Orbitron"/>
                <a:sym typeface="Orbitron"/>
              </a:defRPr>
            </a:lvl4pPr>
            <a:lvl5pPr lvl="4" rtl="0">
              <a:spcBef>
                <a:spcPts val="0"/>
              </a:spcBef>
              <a:spcAft>
                <a:spcPts val="0"/>
              </a:spcAft>
              <a:buClr>
                <a:schemeClr val="lt1"/>
              </a:buClr>
              <a:buSzPts val="2800"/>
              <a:buFont typeface="Orbitron"/>
              <a:buNone/>
              <a:defRPr b="1" sz="2800">
                <a:solidFill>
                  <a:schemeClr val="lt1"/>
                </a:solidFill>
                <a:latin typeface="Orbitron"/>
                <a:ea typeface="Orbitron"/>
                <a:cs typeface="Orbitron"/>
                <a:sym typeface="Orbitron"/>
              </a:defRPr>
            </a:lvl5pPr>
            <a:lvl6pPr lvl="5" rtl="0">
              <a:spcBef>
                <a:spcPts val="0"/>
              </a:spcBef>
              <a:spcAft>
                <a:spcPts val="0"/>
              </a:spcAft>
              <a:buClr>
                <a:schemeClr val="lt1"/>
              </a:buClr>
              <a:buSzPts val="2800"/>
              <a:buFont typeface="Orbitron"/>
              <a:buNone/>
              <a:defRPr b="1" sz="2800">
                <a:solidFill>
                  <a:schemeClr val="lt1"/>
                </a:solidFill>
                <a:latin typeface="Orbitron"/>
                <a:ea typeface="Orbitron"/>
                <a:cs typeface="Orbitron"/>
                <a:sym typeface="Orbitron"/>
              </a:defRPr>
            </a:lvl6pPr>
            <a:lvl7pPr lvl="6" rtl="0">
              <a:spcBef>
                <a:spcPts val="0"/>
              </a:spcBef>
              <a:spcAft>
                <a:spcPts val="0"/>
              </a:spcAft>
              <a:buClr>
                <a:schemeClr val="lt1"/>
              </a:buClr>
              <a:buSzPts val="2800"/>
              <a:buFont typeface="Orbitron"/>
              <a:buNone/>
              <a:defRPr b="1" sz="2800">
                <a:solidFill>
                  <a:schemeClr val="lt1"/>
                </a:solidFill>
                <a:latin typeface="Orbitron"/>
                <a:ea typeface="Orbitron"/>
                <a:cs typeface="Orbitron"/>
                <a:sym typeface="Orbitron"/>
              </a:defRPr>
            </a:lvl7pPr>
            <a:lvl8pPr lvl="7" rtl="0">
              <a:spcBef>
                <a:spcPts val="0"/>
              </a:spcBef>
              <a:spcAft>
                <a:spcPts val="0"/>
              </a:spcAft>
              <a:buClr>
                <a:schemeClr val="lt1"/>
              </a:buClr>
              <a:buSzPts val="2800"/>
              <a:buFont typeface="Orbitron"/>
              <a:buNone/>
              <a:defRPr b="1" sz="2800">
                <a:solidFill>
                  <a:schemeClr val="lt1"/>
                </a:solidFill>
                <a:latin typeface="Orbitron"/>
                <a:ea typeface="Orbitron"/>
                <a:cs typeface="Orbitron"/>
                <a:sym typeface="Orbitron"/>
              </a:defRPr>
            </a:lvl8pPr>
            <a:lvl9pPr lvl="8" rtl="0">
              <a:spcBef>
                <a:spcPts val="0"/>
              </a:spcBef>
              <a:spcAft>
                <a:spcPts val="0"/>
              </a:spcAft>
              <a:buClr>
                <a:schemeClr val="lt1"/>
              </a:buClr>
              <a:buSzPts val="2800"/>
              <a:buFont typeface="Orbitron"/>
              <a:buNone/>
              <a:defRPr b="1" sz="2800">
                <a:solidFill>
                  <a:schemeClr val="lt1"/>
                </a:solidFill>
                <a:latin typeface="Orbitron"/>
                <a:ea typeface="Orbitron"/>
                <a:cs typeface="Orbitron"/>
                <a:sym typeface="Orbitron"/>
              </a:defRPr>
            </a:lvl9pPr>
          </a:lstStyle>
          <a:p/>
        </p:txBody>
      </p:sp>
      <p:sp>
        <p:nvSpPr>
          <p:cNvPr id="438" name="Google Shape;438;p34"/>
          <p:cNvSpPr txBox="1"/>
          <p:nvPr>
            <p:ph idx="1" type="body"/>
          </p:nvPr>
        </p:nvSpPr>
        <p:spPr>
          <a:xfrm>
            <a:off x="720300" y="1152475"/>
            <a:ext cx="77034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1pPr>
            <a:lvl2pPr indent="-317500" lvl="1" marL="914400" rtl="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2pPr>
            <a:lvl3pPr indent="-317500" lvl="2" marL="1371600" rtl="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3pPr>
            <a:lvl4pPr indent="-317500" lvl="3" marL="1828800" rtl="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4pPr>
            <a:lvl5pPr indent="-317500" lvl="4" marL="2286000" rtl="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5pPr>
            <a:lvl6pPr indent="-317500" lvl="5" marL="2743200" rtl="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6pPr>
            <a:lvl7pPr indent="-317500" lvl="6" marL="3200400" rtl="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7pPr>
            <a:lvl8pPr indent="-317500" lvl="7" marL="3657600" rtl="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8pPr>
            <a:lvl9pPr indent="-317500" lvl="8" marL="4114800" rtl="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9pPr>
          </a:lstStyle>
          <a:p/>
        </p:txBody>
      </p:sp>
    </p:spTree>
  </p:cSld>
  <p:clrMap accent1="accent1" accent2="accent2" accent3="accent3" accent4="accent4" accent5="accent5" accent6="accent6" bg1="lt1" bg2="dk2" tx1="dk1" tx2="lt2" folHlink="folHlink" hlink="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5.png"/><Relationship Id="rId7" Type="http://schemas.openxmlformats.org/officeDocument/2006/relationships/image" Target="../media/image17.png"/><Relationship Id="rId8"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hyperlink" Target="https://www.youtube.com/watch?v=jS4aFq5-91M" TargetMode="External"/><Relationship Id="rId4" Type="http://schemas.openxmlformats.org/officeDocument/2006/relationships/hyperlink" Target="https://www.youtube.com/playlist?list=PL4cUxeGkcC9haFPT7J25Q9GRB_ZkFrQAc" TargetMode="External"/><Relationship Id="rId5" Type="http://schemas.openxmlformats.org/officeDocument/2006/relationships/hyperlink" Target="https://www.youtube.com/watch?v=hdI2bqOjy3c" TargetMode="External"/><Relationship Id="rId6" Type="http://schemas.openxmlformats.org/officeDocument/2006/relationships/hyperlink" Target="https://developer.mozilla.org/en-US/docs/Learn/Getting_started_with_the_web/JavaScript_basic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20.png"/><Relationship Id="rId5"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17.png"/><Relationship Id="rId5" Type="http://schemas.openxmlformats.org/officeDocument/2006/relationships/image" Target="../media/image4.png"/><Relationship Id="rId6"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image" Target="../media/image7.jp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 Id="rId3" Type="http://schemas.openxmlformats.org/officeDocument/2006/relationships/image" Target="../media/image30.png"/><Relationship Id="rId4" Type="http://schemas.openxmlformats.org/officeDocument/2006/relationships/image" Target="../media/image27.png"/><Relationship Id="rId5" Type="http://schemas.openxmlformats.org/officeDocument/2006/relationships/image" Target="../media/image26.png"/><Relationship Id="rId6"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9.png"/><Relationship Id="rId4" Type="http://schemas.openxmlformats.org/officeDocument/2006/relationships/image" Target="../media/image41.png"/><Relationship Id="rId9" Type="http://schemas.openxmlformats.org/officeDocument/2006/relationships/image" Target="../media/image36.png"/><Relationship Id="rId5" Type="http://schemas.openxmlformats.org/officeDocument/2006/relationships/image" Target="../media/image23.png"/><Relationship Id="rId6" Type="http://schemas.openxmlformats.org/officeDocument/2006/relationships/image" Target="../media/image40.png"/><Relationship Id="rId7" Type="http://schemas.openxmlformats.org/officeDocument/2006/relationships/image" Target="../media/image44.png"/><Relationship Id="rId8" Type="http://schemas.openxmlformats.org/officeDocument/2006/relationships/image" Target="../media/image43.png"/><Relationship Id="rId11" Type="http://schemas.openxmlformats.org/officeDocument/2006/relationships/image" Target="../media/image37.png"/><Relationship Id="rId10" Type="http://schemas.openxmlformats.org/officeDocument/2006/relationships/image" Target="../media/image35.png"/><Relationship Id="rId13" Type="http://schemas.openxmlformats.org/officeDocument/2006/relationships/image" Target="../media/image5.png"/><Relationship Id="rId12" Type="http://schemas.openxmlformats.org/officeDocument/2006/relationships/image" Target="../media/image42.png"/><Relationship Id="rId15" Type="http://schemas.openxmlformats.org/officeDocument/2006/relationships/image" Target="../media/image32.png"/><Relationship Id="rId14" Type="http://schemas.openxmlformats.org/officeDocument/2006/relationships/image" Target="../media/image28.png"/><Relationship Id="rId16"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hyperlink" Target="https://leetcode.com/"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hyperlink" Target="https://github.com/KalebDykema/FrontEndDevelopmentWithJavaScriptPresentation" TargetMode="External"/><Relationship Id="rId4" Type="http://schemas.openxmlformats.org/officeDocument/2006/relationships/hyperlink" Target="https://developer.mozilla.org/" TargetMode="External"/><Relationship Id="rId9" Type="http://schemas.openxmlformats.org/officeDocument/2006/relationships/hyperlink" Target="https://www.traversymedia.com/" TargetMode="External"/><Relationship Id="rId5" Type="http://schemas.openxmlformats.org/officeDocument/2006/relationships/hyperlink" Target="https://stackoverflow.com/" TargetMode="External"/><Relationship Id="rId6" Type="http://schemas.openxmlformats.org/officeDocument/2006/relationships/hyperlink" Target="https://www.freecodecamp.org/" TargetMode="External"/><Relationship Id="rId7" Type="http://schemas.openxmlformats.org/officeDocument/2006/relationships/hyperlink" Target="https://www.youtube.com/@freecodecamp" TargetMode="External"/><Relationship Id="rId8" Type="http://schemas.openxmlformats.org/officeDocument/2006/relationships/hyperlink" Target="https://www.codecademy.com/" TargetMode="External"/><Relationship Id="rId11" Type="http://schemas.openxmlformats.org/officeDocument/2006/relationships/hyperlink" Target="https://netninja.dev/" TargetMode="External"/><Relationship Id="rId10" Type="http://schemas.openxmlformats.org/officeDocument/2006/relationships/hyperlink" Target="https://www.youtube.com/@TraversyMedia" TargetMode="External"/><Relationship Id="rId13" Type="http://schemas.openxmlformats.org/officeDocument/2006/relationships/hyperlink" Target="https://fireship.io/" TargetMode="External"/><Relationship Id="rId12" Type="http://schemas.openxmlformats.org/officeDocument/2006/relationships/hyperlink" Target="https://www.youtube.com/@NetNinja" TargetMode="External"/><Relationship Id="rId15" Type="http://schemas.openxmlformats.org/officeDocument/2006/relationships/hyperlink" Target="https://www.w3schools.com/" TargetMode="External"/><Relationship Id="rId14" Type="http://schemas.openxmlformats.org/officeDocument/2006/relationships/hyperlink" Target="https://www.youtube.com/channel/UCsBjURrPoezykLs9EqgamOA" TargetMode="External"/></Relationships>
</file>

<file path=ppt/slides/_rels/slide28.xml.rels><?xml version="1.0" encoding="UTF-8" standalone="yes"?><Relationships xmlns="http://schemas.openxmlformats.org/package/2006/relationships"><Relationship Id="rId20" Type="http://schemas.openxmlformats.org/officeDocument/2006/relationships/hyperlink" Target="https://brave.com/" TargetMode="External"/><Relationship Id="rId22" Type="http://schemas.openxmlformats.org/officeDocument/2006/relationships/hyperlink" Target="https://graphql.org/" TargetMode="External"/><Relationship Id="rId21" Type="http://schemas.openxmlformats.org/officeDocument/2006/relationships/hyperlink" Target="https://www.cypress.io/" TargetMode="External"/><Relationship Id="rId1" Type="http://schemas.openxmlformats.org/officeDocument/2006/relationships/slideLayout" Target="../slideLayouts/slideLayout30.xml"/><Relationship Id="rId2" Type="http://schemas.openxmlformats.org/officeDocument/2006/relationships/notesSlide" Target="../notesSlides/notesSlide28.xml"/><Relationship Id="rId3" Type="http://schemas.openxmlformats.org/officeDocument/2006/relationships/hyperlink" Target="https://slidesgo.com" TargetMode="External"/><Relationship Id="rId4" Type="http://schemas.openxmlformats.org/officeDocument/2006/relationships/hyperlink" Target="https://logos-download.com/39009-javascript-logo-download.html" TargetMode="External"/><Relationship Id="rId9" Type="http://schemas.openxmlformats.org/officeDocument/2006/relationships/hyperlink" Target="https://freebiesupply.com" TargetMode="External"/><Relationship Id="rId5" Type="http://schemas.openxmlformats.org/officeDocument/2006/relationships/hyperlink" Target="https://code.visualstudio.com" TargetMode="External"/><Relationship Id="rId6" Type="http://schemas.openxmlformats.org/officeDocument/2006/relationships/hyperlink" Target="https://logonoid.com" TargetMode="External"/><Relationship Id="rId7" Type="http://schemas.openxmlformats.org/officeDocument/2006/relationships/hyperlink" Target="https://www.sublimetext.com" TargetMode="External"/><Relationship Id="rId8" Type="http://schemas.openxmlformats.org/officeDocument/2006/relationships/hyperlink" Target="https://en.wikipedia.org" TargetMode="External"/><Relationship Id="rId11" Type="http://schemas.openxmlformats.org/officeDocument/2006/relationships/hyperlink" Target="https://medicalmediareview.com" TargetMode="External"/><Relationship Id="rId10" Type="http://schemas.openxmlformats.org/officeDocument/2006/relationships/hyperlink" Target="https://commons.wikimedia.org" TargetMode="External"/><Relationship Id="rId13" Type="http://schemas.openxmlformats.org/officeDocument/2006/relationships/hyperlink" Target="https://betterprogramming.pub/" TargetMode="External"/><Relationship Id="rId12" Type="http://schemas.openxmlformats.org/officeDocument/2006/relationships/hyperlink" Target="https://www.logolynx.com/" TargetMode="External"/><Relationship Id="rId15" Type="http://schemas.openxmlformats.org/officeDocument/2006/relationships/hyperlink" Target="https://gulpjs.com/" TargetMode="External"/><Relationship Id="rId14" Type="http://schemas.openxmlformats.org/officeDocument/2006/relationships/hyperlink" Target="https://vitejs.dev/" TargetMode="External"/><Relationship Id="rId17" Type="http://schemas.openxmlformats.org/officeDocument/2006/relationships/hyperlink" Target="https://getbootstrap.com/" TargetMode="External"/><Relationship Id="rId16" Type="http://schemas.openxmlformats.org/officeDocument/2006/relationships/hyperlink" Target="https://www.rollupjs.org/" TargetMode="External"/><Relationship Id="rId19" Type="http://schemas.openxmlformats.org/officeDocument/2006/relationships/hyperlink" Target="https://iconape.com/" TargetMode="External"/><Relationship Id="rId18" Type="http://schemas.openxmlformats.org/officeDocument/2006/relationships/hyperlink" Target="http://seeklogo.com"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9.xml"/><Relationship Id="rId3" Type="http://schemas.openxmlformats.org/officeDocument/2006/relationships/hyperlink" Target="mailto:dykemakaleb@gmail.com" TargetMode="External"/><Relationship Id="rId4" Type="http://schemas.openxmlformats.org/officeDocument/2006/relationships/hyperlink" Target="https://www.linkedin.com/in/kalebdykema/" TargetMode="External"/><Relationship Id="rId5" Type="http://schemas.openxmlformats.org/officeDocument/2006/relationships/hyperlink" Target="https://github.com/KalebDykema" TargetMode="External"/><Relationship Id="rId6"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5.png"/><Relationship Id="rId4" Type="http://schemas.openxmlformats.org/officeDocument/2006/relationships/image" Target="../media/image22.png"/><Relationship Id="rId5"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hyperlink" Target="https://www.youtube.com/watch?v=UB1O30fR-EE&amp;t=6s" TargetMode="External"/><Relationship Id="rId4" Type="http://schemas.openxmlformats.org/officeDocument/2006/relationships/hyperlink" Target="https://www.youtube.com/playlist?list=PL4cUxeGkcC9ivBf_eKCPIAYXWzLlPAm6G" TargetMode="External"/><Relationship Id="rId5" Type="http://schemas.openxmlformats.org/officeDocument/2006/relationships/hyperlink" Target="https://developer.mozilla.org/en-US/docs/Learn/Getting_started_with_the_web/HTML_basic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hyperlink" Target="https://www.youtube.com/watch?v=OXGznpKZ_sA" TargetMode="External"/><Relationship Id="rId4" Type="http://schemas.openxmlformats.org/officeDocument/2006/relationships/hyperlink" Target="https://www.youtube.com/playlist?list=PL4cUxeGkcC9ivBf_eKCPIAYXWzLlPAm6G" TargetMode="External"/><Relationship Id="rId5" Type="http://schemas.openxmlformats.org/officeDocument/2006/relationships/hyperlink" Target="https://www.codecademy.com/learn/learn-cs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852" name="Shape 852"/>
        <p:cNvGrpSpPr/>
        <p:nvPr/>
      </p:nvGrpSpPr>
      <p:grpSpPr>
        <a:xfrm>
          <a:off x="0" y="0"/>
          <a:ext cx="0" cy="0"/>
          <a:chOff x="0" y="0"/>
          <a:chExt cx="0" cy="0"/>
        </a:xfrm>
      </p:grpSpPr>
      <p:grpSp>
        <p:nvGrpSpPr>
          <p:cNvPr id="853" name="Google Shape;853;p64"/>
          <p:cNvGrpSpPr/>
          <p:nvPr/>
        </p:nvGrpSpPr>
        <p:grpSpPr>
          <a:xfrm rot="1546849">
            <a:off x="6423052" y="4226198"/>
            <a:ext cx="1395636" cy="1207064"/>
            <a:chOff x="7565700" y="3634650"/>
            <a:chExt cx="1234500" cy="1067700"/>
          </a:xfrm>
        </p:grpSpPr>
        <p:sp>
          <p:nvSpPr>
            <p:cNvPr id="854" name="Google Shape;854;p64"/>
            <p:cNvSpPr/>
            <p:nvPr/>
          </p:nvSpPr>
          <p:spPr>
            <a:xfrm rot="10800000">
              <a:off x="7565700" y="3634650"/>
              <a:ext cx="1234500" cy="1067700"/>
            </a:xfrm>
            <a:prstGeom prst="triangle">
              <a:avLst>
                <a:gd fmla="val 50000" name="adj"/>
              </a:avLst>
            </a:prstGeom>
            <a:gradFill>
              <a:gsLst>
                <a:gs pos="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64"/>
            <p:cNvSpPr/>
            <p:nvPr/>
          </p:nvSpPr>
          <p:spPr>
            <a:xfrm rot="10800000">
              <a:off x="7565700" y="3634650"/>
              <a:ext cx="1234500" cy="464700"/>
            </a:xfrm>
            <a:prstGeom prst="triangle">
              <a:avLst>
                <a:gd fmla="val 50000" name="adj"/>
              </a:avLst>
            </a:prstGeom>
            <a:gradFill>
              <a:gsLst>
                <a:gs pos="0">
                  <a:schemeClr val="accent6"/>
                </a:gs>
                <a:gs pos="5000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56" name="Google Shape;856;p64"/>
          <p:cNvPicPr preferRelativeResize="0"/>
          <p:nvPr/>
        </p:nvPicPr>
        <p:blipFill>
          <a:blip r:embed="rId3">
            <a:alphaModFix/>
          </a:blip>
          <a:stretch>
            <a:fillRect/>
          </a:stretch>
        </p:blipFill>
        <p:spPr>
          <a:xfrm>
            <a:off x="-68750" y="1309500"/>
            <a:ext cx="1447798" cy="1203902"/>
          </a:xfrm>
          <a:prstGeom prst="rect">
            <a:avLst/>
          </a:prstGeom>
          <a:noFill/>
          <a:ln>
            <a:noFill/>
          </a:ln>
        </p:spPr>
      </p:pic>
      <p:pic>
        <p:nvPicPr>
          <p:cNvPr id="857" name="Google Shape;857;p64"/>
          <p:cNvPicPr preferRelativeResize="0"/>
          <p:nvPr/>
        </p:nvPicPr>
        <p:blipFill>
          <a:blip r:embed="rId4">
            <a:alphaModFix/>
          </a:blip>
          <a:stretch>
            <a:fillRect/>
          </a:stretch>
        </p:blipFill>
        <p:spPr>
          <a:xfrm>
            <a:off x="151775" y="243975"/>
            <a:ext cx="1006751" cy="1006751"/>
          </a:xfrm>
          <a:prstGeom prst="rect">
            <a:avLst/>
          </a:prstGeom>
          <a:noFill/>
          <a:ln>
            <a:noFill/>
          </a:ln>
        </p:spPr>
      </p:pic>
      <p:grpSp>
        <p:nvGrpSpPr>
          <p:cNvPr id="858" name="Google Shape;858;p64"/>
          <p:cNvGrpSpPr/>
          <p:nvPr/>
        </p:nvGrpSpPr>
        <p:grpSpPr>
          <a:xfrm>
            <a:off x="0" y="4516075"/>
            <a:ext cx="9144000" cy="627300"/>
            <a:chOff x="0" y="4516075"/>
            <a:chExt cx="9144000" cy="627300"/>
          </a:xfrm>
        </p:grpSpPr>
        <p:sp>
          <p:nvSpPr>
            <p:cNvPr id="859" name="Google Shape;859;p64"/>
            <p:cNvSpPr/>
            <p:nvPr/>
          </p:nvSpPr>
          <p:spPr>
            <a:xfrm>
              <a:off x="0" y="4516075"/>
              <a:ext cx="3231900" cy="627300"/>
            </a:xfrm>
            <a:prstGeom prst="rtTriangle">
              <a:avLst/>
            </a:pr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64"/>
            <p:cNvSpPr/>
            <p:nvPr/>
          </p:nvSpPr>
          <p:spPr>
            <a:xfrm flipH="1">
              <a:off x="5986500" y="4516075"/>
              <a:ext cx="3157500" cy="627300"/>
            </a:xfrm>
            <a:prstGeom prst="rtTriangle">
              <a:avLst/>
            </a:pr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61" name="Google Shape;861;p64"/>
          <p:cNvPicPr preferRelativeResize="0"/>
          <p:nvPr/>
        </p:nvPicPr>
        <p:blipFill>
          <a:blip r:embed="rId5">
            <a:alphaModFix/>
          </a:blip>
          <a:stretch>
            <a:fillRect/>
          </a:stretch>
        </p:blipFill>
        <p:spPr>
          <a:xfrm>
            <a:off x="151775" y="2605825"/>
            <a:ext cx="1006749" cy="1161610"/>
          </a:xfrm>
          <a:prstGeom prst="rect">
            <a:avLst/>
          </a:prstGeom>
          <a:noFill/>
          <a:ln>
            <a:noFill/>
          </a:ln>
        </p:spPr>
      </p:pic>
      <p:sp>
        <p:nvSpPr>
          <p:cNvPr id="862" name="Google Shape;862;p64"/>
          <p:cNvSpPr/>
          <p:nvPr/>
        </p:nvSpPr>
        <p:spPr>
          <a:xfrm>
            <a:off x="1536975" y="3436225"/>
            <a:ext cx="4161000" cy="4206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64"/>
          <p:cNvSpPr txBox="1"/>
          <p:nvPr>
            <p:ph idx="1" type="subTitle"/>
          </p:nvPr>
        </p:nvSpPr>
        <p:spPr>
          <a:xfrm>
            <a:off x="1698000" y="3417925"/>
            <a:ext cx="4645200" cy="43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Kaleb Dykema</a:t>
            </a:r>
            <a:endParaRPr/>
          </a:p>
        </p:txBody>
      </p:sp>
      <p:sp>
        <p:nvSpPr>
          <p:cNvPr id="864" name="Google Shape;864;p64"/>
          <p:cNvSpPr txBox="1"/>
          <p:nvPr>
            <p:ph type="ctrTitle"/>
          </p:nvPr>
        </p:nvSpPr>
        <p:spPr>
          <a:xfrm>
            <a:off x="1698000" y="1250725"/>
            <a:ext cx="5751600" cy="2167200"/>
          </a:xfrm>
          <a:prstGeom prst="rect">
            <a:avLst/>
          </a:prstGeom>
          <a:effectLst>
            <a:outerShdw blurRad="100013" rotWithShape="0" algn="bl">
              <a:schemeClr val="accent1">
                <a:alpha val="2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4500"/>
              <a:t>Front-End Development With JavaScript</a:t>
            </a:r>
            <a:endParaRPr sz="4500"/>
          </a:p>
        </p:txBody>
      </p:sp>
      <p:pic>
        <p:nvPicPr>
          <p:cNvPr id="865" name="Google Shape;865;p64"/>
          <p:cNvPicPr preferRelativeResize="0"/>
          <p:nvPr/>
        </p:nvPicPr>
        <p:blipFill>
          <a:blip r:embed="rId6">
            <a:alphaModFix/>
          </a:blip>
          <a:stretch>
            <a:fillRect/>
          </a:stretch>
        </p:blipFill>
        <p:spPr>
          <a:xfrm>
            <a:off x="7849463" y="243975"/>
            <a:ext cx="1124833" cy="1006748"/>
          </a:xfrm>
          <a:prstGeom prst="rect">
            <a:avLst/>
          </a:prstGeom>
          <a:noFill/>
          <a:ln>
            <a:noFill/>
          </a:ln>
        </p:spPr>
      </p:pic>
      <p:pic>
        <p:nvPicPr>
          <p:cNvPr id="866" name="Google Shape;866;p64"/>
          <p:cNvPicPr preferRelativeResize="0"/>
          <p:nvPr/>
        </p:nvPicPr>
        <p:blipFill>
          <a:blip r:embed="rId7">
            <a:alphaModFix/>
          </a:blip>
          <a:stretch>
            <a:fillRect/>
          </a:stretch>
        </p:blipFill>
        <p:spPr>
          <a:xfrm>
            <a:off x="7849475" y="1542368"/>
            <a:ext cx="1124823" cy="971034"/>
          </a:xfrm>
          <a:prstGeom prst="rect">
            <a:avLst/>
          </a:prstGeom>
          <a:noFill/>
          <a:ln>
            <a:noFill/>
          </a:ln>
        </p:spPr>
      </p:pic>
      <p:pic>
        <p:nvPicPr>
          <p:cNvPr id="867" name="Google Shape;867;p64"/>
          <p:cNvPicPr preferRelativeResize="0"/>
          <p:nvPr/>
        </p:nvPicPr>
        <p:blipFill>
          <a:blip r:embed="rId8">
            <a:alphaModFix/>
          </a:blip>
          <a:stretch>
            <a:fillRect/>
          </a:stretch>
        </p:blipFill>
        <p:spPr>
          <a:xfrm>
            <a:off x="7887475" y="2650400"/>
            <a:ext cx="1039473" cy="109680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73"/>
          <p:cNvSpPr txBox="1"/>
          <p:nvPr>
            <p:ph type="title"/>
          </p:nvPr>
        </p:nvSpPr>
        <p:spPr>
          <a:xfrm>
            <a:off x="720300" y="452325"/>
            <a:ext cx="7703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JavaScript</a:t>
            </a:r>
            <a:endParaRPr/>
          </a:p>
        </p:txBody>
      </p:sp>
      <p:sp>
        <p:nvSpPr>
          <p:cNvPr id="1044" name="Google Shape;1044;p73"/>
          <p:cNvSpPr txBox="1"/>
          <p:nvPr>
            <p:ph idx="1" type="body"/>
          </p:nvPr>
        </p:nvSpPr>
        <p:spPr>
          <a:xfrm>
            <a:off x="720300" y="1147950"/>
            <a:ext cx="7798200" cy="242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t>
            </a:r>
            <a:r>
              <a:rPr lang="en"/>
              <a:t>JavaScript, often abbreviated as JS, is a programming language that is one of the core technologies of the World Wide Web, alongside HTML and CSS. As of 2022, 98% of websites use JavaScript on the client side for webpage behavior, often incorporating third-party libraries.</a:t>
            </a:r>
            <a:r>
              <a:rPr lang="en"/>
              <a:t>” </a:t>
            </a:r>
            <a:r>
              <a:rPr lang="en" sz="600"/>
              <a:t>*</a:t>
            </a:r>
            <a:r>
              <a:rPr lang="en" sz="600"/>
              <a:t>https://en.wikipedia.org/wiki/JavaScript</a:t>
            </a:r>
            <a:endParaRPr/>
          </a:p>
          <a:p>
            <a:pPr indent="-304800" lvl="0" marL="457200" rtl="0" algn="l">
              <a:spcBef>
                <a:spcPts val="1600"/>
              </a:spcBef>
              <a:spcAft>
                <a:spcPts val="0"/>
              </a:spcAft>
              <a:buSzPts val="1200"/>
              <a:buChar char="●"/>
            </a:pPr>
            <a:r>
              <a:rPr lang="en"/>
              <a:t>JavaScript is the brain of a website.</a:t>
            </a:r>
            <a:endParaRPr/>
          </a:p>
          <a:p>
            <a:pPr indent="-304800" lvl="0" marL="457200" rtl="0" algn="l">
              <a:spcBef>
                <a:spcPts val="0"/>
              </a:spcBef>
              <a:spcAft>
                <a:spcPts val="0"/>
              </a:spcAft>
              <a:buSzPts val="1200"/>
              <a:buChar char="●"/>
            </a:pPr>
            <a:r>
              <a:rPr lang="en"/>
              <a:t>This is used to add functionality to a website, such as the ability to grab data from a server and deliver it to a website. A great example of this is login systems.</a:t>
            </a:r>
            <a:endParaRPr/>
          </a:p>
          <a:p>
            <a:pPr indent="-304800" lvl="0" marL="457200" rtl="0" algn="l">
              <a:spcBef>
                <a:spcPts val="0"/>
              </a:spcBef>
              <a:spcAft>
                <a:spcPts val="0"/>
              </a:spcAft>
              <a:buSzPts val="1200"/>
              <a:buChar char="●"/>
            </a:pPr>
            <a:r>
              <a:rPr lang="en"/>
              <a:t>JavaScript is a high-level language, meaning many of the complexities of programming are abstracted away from developers, such as memory management.</a:t>
            </a:r>
            <a:endParaRPr/>
          </a:p>
          <a:p>
            <a:pPr indent="-304800" lvl="0" marL="457200" rtl="0" algn="l">
              <a:spcBef>
                <a:spcPts val="0"/>
              </a:spcBef>
              <a:spcAft>
                <a:spcPts val="0"/>
              </a:spcAft>
              <a:buSzPts val="1200"/>
              <a:buChar char="●"/>
            </a:pPr>
            <a:r>
              <a:rPr lang="en"/>
              <a:t>It has a robust system of libraries that other developers have created for anyone to use. These libraries can help </a:t>
            </a:r>
            <a:r>
              <a:rPr lang="en"/>
              <a:t>accomplish</a:t>
            </a:r>
            <a:r>
              <a:rPr lang="en"/>
              <a:t> various tasks in easier ways. Great examples of this are JQuery, React, or Lodash.</a:t>
            </a:r>
            <a:endParaRPr/>
          </a:p>
          <a:p>
            <a:pPr indent="0" lvl="0" marL="457200" rtl="0" algn="l">
              <a:spcBef>
                <a:spcPts val="0"/>
              </a:spcBef>
              <a:spcAft>
                <a:spcPts val="0"/>
              </a:spcAft>
              <a:buNone/>
            </a:pPr>
            <a:r>
              <a:t/>
            </a:r>
            <a:endParaRPr/>
          </a:p>
        </p:txBody>
      </p:sp>
      <p:pic>
        <p:nvPicPr>
          <p:cNvPr id="1045" name="Google Shape;1045;p73"/>
          <p:cNvPicPr preferRelativeResize="0"/>
          <p:nvPr/>
        </p:nvPicPr>
        <p:blipFill>
          <a:blip r:embed="rId3">
            <a:alphaModFix/>
          </a:blip>
          <a:stretch>
            <a:fillRect/>
          </a:stretch>
        </p:blipFill>
        <p:spPr>
          <a:xfrm>
            <a:off x="1502950" y="3340500"/>
            <a:ext cx="6138101" cy="1712350"/>
          </a:xfrm>
          <a:prstGeom prst="rect">
            <a:avLst/>
          </a:prstGeom>
          <a:noFill/>
          <a:ln>
            <a:noFill/>
          </a:ln>
        </p:spPr>
      </p:pic>
      <p:pic>
        <p:nvPicPr>
          <p:cNvPr id="1046" name="Google Shape;1046;p73"/>
          <p:cNvPicPr preferRelativeResize="0"/>
          <p:nvPr/>
        </p:nvPicPr>
        <p:blipFill>
          <a:blip r:embed="rId4">
            <a:alphaModFix/>
          </a:blip>
          <a:stretch>
            <a:fillRect/>
          </a:stretch>
        </p:blipFill>
        <p:spPr>
          <a:xfrm>
            <a:off x="7820913" y="364975"/>
            <a:ext cx="747402" cy="74740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grpSp>
        <p:nvGrpSpPr>
          <p:cNvPr id="1051" name="Google Shape;1051;p74"/>
          <p:cNvGrpSpPr/>
          <p:nvPr/>
        </p:nvGrpSpPr>
        <p:grpSpPr>
          <a:xfrm>
            <a:off x="2254269" y="587676"/>
            <a:ext cx="4635547" cy="4253945"/>
            <a:chOff x="1054775" y="76025"/>
            <a:chExt cx="2578025" cy="2365800"/>
          </a:xfrm>
        </p:grpSpPr>
        <p:sp>
          <p:nvSpPr>
            <p:cNvPr id="1052" name="Google Shape;1052;p74"/>
            <p:cNvSpPr/>
            <p:nvPr/>
          </p:nvSpPr>
          <p:spPr>
            <a:xfrm>
              <a:off x="1054775" y="76025"/>
              <a:ext cx="2578025" cy="2365800"/>
            </a:xfrm>
            <a:custGeom>
              <a:rect b="b" l="l" r="r" t="t"/>
              <a:pathLst>
                <a:path extrusionOk="0" h="94632" w="103121">
                  <a:moveTo>
                    <a:pt x="1536" y="1"/>
                  </a:moveTo>
                  <a:cubicBezTo>
                    <a:pt x="691" y="1"/>
                    <a:pt x="0" y="692"/>
                    <a:pt x="0" y="1537"/>
                  </a:cubicBezTo>
                  <a:lnTo>
                    <a:pt x="0" y="93096"/>
                  </a:lnTo>
                  <a:cubicBezTo>
                    <a:pt x="0" y="93941"/>
                    <a:pt x="691" y="94632"/>
                    <a:pt x="1536" y="94632"/>
                  </a:cubicBezTo>
                  <a:lnTo>
                    <a:pt x="101584" y="94632"/>
                  </a:lnTo>
                  <a:cubicBezTo>
                    <a:pt x="102430" y="94632"/>
                    <a:pt x="103120" y="93941"/>
                    <a:pt x="103120" y="93096"/>
                  </a:cubicBezTo>
                  <a:lnTo>
                    <a:pt x="103120" y="1537"/>
                  </a:lnTo>
                  <a:cubicBezTo>
                    <a:pt x="103120" y="692"/>
                    <a:pt x="102430" y="1"/>
                    <a:pt x="101584" y="1"/>
                  </a:cubicBezTo>
                  <a:close/>
                </a:path>
              </a:pathLst>
            </a:custGeom>
            <a:gradFill>
              <a:gsLst>
                <a:gs pos="0">
                  <a:schemeClr val="accent3"/>
                </a:gs>
                <a:gs pos="100000">
                  <a:schemeClr val="accent2"/>
                </a:gs>
              </a:gsLst>
              <a:lin ang="5400012" scaled="0"/>
            </a:gradFill>
            <a:ln>
              <a:noFill/>
            </a:ln>
            <a:effectLst>
              <a:outerShdw blurRad="357188" rotWithShape="0" algn="bl">
                <a:schemeClr val="accent2">
                  <a:alpha val="6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74"/>
            <p:cNvSpPr/>
            <p:nvPr/>
          </p:nvSpPr>
          <p:spPr>
            <a:xfrm>
              <a:off x="1185450" y="2264700"/>
              <a:ext cx="47050" cy="46750"/>
            </a:xfrm>
            <a:custGeom>
              <a:rect b="b" l="l" r="r" t="t"/>
              <a:pathLst>
                <a:path extrusionOk="0" h="1870" w="1882">
                  <a:moveTo>
                    <a:pt x="941" y="0"/>
                  </a:moveTo>
                  <a:cubicBezTo>
                    <a:pt x="417" y="0"/>
                    <a:pt x="0" y="417"/>
                    <a:pt x="0" y="929"/>
                  </a:cubicBezTo>
                  <a:cubicBezTo>
                    <a:pt x="0" y="1453"/>
                    <a:pt x="417" y="1870"/>
                    <a:pt x="941" y="1870"/>
                  </a:cubicBezTo>
                  <a:cubicBezTo>
                    <a:pt x="1465" y="1870"/>
                    <a:pt x="1881" y="1453"/>
                    <a:pt x="1881" y="929"/>
                  </a:cubicBezTo>
                  <a:cubicBezTo>
                    <a:pt x="1881" y="417"/>
                    <a:pt x="1453" y="0"/>
                    <a:pt x="9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74"/>
            <p:cNvSpPr/>
            <p:nvPr/>
          </p:nvSpPr>
          <p:spPr>
            <a:xfrm>
              <a:off x="3334525" y="2227500"/>
              <a:ext cx="121450" cy="121150"/>
            </a:xfrm>
            <a:custGeom>
              <a:rect b="b" l="l" r="r" t="t"/>
              <a:pathLst>
                <a:path extrusionOk="0" h="4846" w="4858">
                  <a:moveTo>
                    <a:pt x="2429" y="0"/>
                  </a:moveTo>
                  <a:cubicBezTo>
                    <a:pt x="1084" y="0"/>
                    <a:pt x="0" y="1084"/>
                    <a:pt x="0" y="2429"/>
                  </a:cubicBezTo>
                  <a:cubicBezTo>
                    <a:pt x="0" y="3763"/>
                    <a:pt x="1084" y="4846"/>
                    <a:pt x="2429" y="4846"/>
                  </a:cubicBezTo>
                  <a:cubicBezTo>
                    <a:pt x="3775" y="4846"/>
                    <a:pt x="4858" y="3763"/>
                    <a:pt x="4858" y="2429"/>
                  </a:cubicBezTo>
                  <a:cubicBezTo>
                    <a:pt x="4858" y="1084"/>
                    <a:pt x="3775" y="0"/>
                    <a:pt x="24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74"/>
            <p:cNvSpPr/>
            <p:nvPr/>
          </p:nvSpPr>
          <p:spPr>
            <a:xfrm>
              <a:off x="1995650" y="2288225"/>
              <a:ext cx="136075" cy="46750"/>
            </a:xfrm>
            <a:custGeom>
              <a:rect b="b" l="l" r="r" t="t"/>
              <a:pathLst>
                <a:path extrusionOk="0" h="1870" w="5443">
                  <a:moveTo>
                    <a:pt x="1" y="0"/>
                  </a:moveTo>
                  <a:lnTo>
                    <a:pt x="1" y="1869"/>
                  </a:lnTo>
                  <a:lnTo>
                    <a:pt x="5442" y="1869"/>
                  </a:lnTo>
                  <a:lnTo>
                    <a:pt x="54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74"/>
            <p:cNvSpPr/>
            <p:nvPr/>
          </p:nvSpPr>
          <p:spPr>
            <a:xfrm>
              <a:off x="2140925" y="2288225"/>
              <a:ext cx="136350" cy="46750"/>
            </a:xfrm>
            <a:custGeom>
              <a:rect b="b" l="l" r="r" t="t"/>
              <a:pathLst>
                <a:path extrusionOk="0" h="1870" w="5454">
                  <a:moveTo>
                    <a:pt x="0" y="0"/>
                  </a:moveTo>
                  <a:lnTo>
                    <a:pt x="0" y="1869"/>
                  </a:lnTo>
                  <a:lnTo>
                    <a:pt x="5453" y="1869"/>
                  </a:lnTo>
                  <a:lnTo>
                    <a:pt x="545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74"/>
            <p:cNvSpPr/>
            <p:nvPr/>
          </p:nvSpPr>
          <p:spPr>
            <a:xfrm>
              <a:off x="2286475" y="2288225"/>
              <a:ext cx="136050" cy="46750"/>
            </a:xfrm>
            <a:custGeom>
              <a:rect b="b" l="l" r="r" t="t"/>
              <a:pathLst>
                <a:path extrusionOk="0" h="1870" w="5442">
                  <a:moveTo>
                    <a:pt x="0" y="0"/>
                  </a:moveTo>
                  <a:lnTo>
                    <a:pt x="0" y="1869"/>
                  </a:lnTo>
                  <a:lnTo>
                    <a:pt x="5442" y="1869"/>
                  </a:lnTo>
                  <a:lnTo>
                    <a:pt x="54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74"/>
            <p:cNvSpPr/>
            <p:nvPr/>
          </p:nvSpPr>
          <p:spPr>
            <a:xfrm>
              <a:off x="2432025" y="2288225"/>
              <a:ext cx="136050" cy="46750"/>
            </a:xfrm>
            <a:custGeom>
              <a:rect b="b" l="l" r="r" t="t"/>
              <a:pathLst>
                <a:path extrusionOk="0" h="1870" w="5442">
                  <a:moveTo>
                    <a:pt x="1" y="0"/>
                  </a:moveTo>
                  <a:lnTo>
                    <a:pt x="1" y="1869"/>
                  </a:lnTo>
                  <a:lnTo>
                    <a:pt x="5442" y="1869"/>
                  </a:lnTo>
                  <a:lnTo>
                    <a:pt x="54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74"/>
            <p:cNvSpPr/>
            <p:nvPr/>
          </p:nvSpPr>
          <p:spPr>
            <a:xfrm>
              <a:off x="2577275" y="2288225"/>
              <a:ext cx="136350" cy="46750"/>
            </a:xfrm>
            <a:custGeom>
              <a:rect b="b" l="l" r="r" t="t"/>
              <a:pathLst>
                <a:path extrusionOk="0" h="1870" w="5454">
                  <a:moveTo>
                    <a:pt x="1" y="0"/>
                  </a:moveTo>
                  <a:lnTo>
                    <a:pt x="1" y="1869"/>
                  </a:lnTo>
                  <a:lnTo>
                    <a:pt x="5454" y="1869"/>
                  </a:lnTo>
                  <a:lnTo>
                    <a:pt x="54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74"/>
            <p:cNvSpPr/>
            <p:nvPr/>
          </p:nvSpPr>
          <p:spPr>
            <a:xfrm>
              <a:off x="3415775" y="227850"/>
              <a:ext cx="84850" cy="1935975"/>
            </a:xfrm>
            <a:custGeom>
              <a:rect b="b" l="l" r="r" t="t"/>
              <a:pathLst>
                <a:path extrusionOk="0" h="77439" w="3394">
                  <a:moveTo>
                    <a:pt x="3394" y="0"/>
                  </a:moveTo>
                  <a:lnTo>
                    <a:pt x="1" y="3310"/>
                  </a:lnTo>
                  <a:lnTo>
                    <a:pt x="1" y="73985"/>
                  </a:lnTo>
                  <a:lnTo>
                    <a:pt x="3394" y="77438"/>
                  </a:lnTo>
                  <a:lnTo>
                    <a:pt x="339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74"/>
            <p:cNvSpPr/>
            <p:nvPr/>
          </p:nvSpPr>
          <p:spPr>
            <a:xfrm>
              <a:off x="1178600" y="227850"/>
              <a:ext cx="2322025" cy="82775"/>
            </a:xfrm>
            <a:custGeom>
              <a:rect b="b" l="l" r="r" t="t"/>
              <a:pathLst>
                <a:path extrusionOk="0" h="3311" w="92881">
                  <a:moveTo>
                    <a:pt x="0" y="0"/>
                  </a:moveTo>
                  <a:lnTo>
                    <a:pt x="3536" y="3310"/>
                  </a:lnTo>
                  <a:lnTo>
                    <a:pt x="89488" y="3310"/>
                  </a:lnTo>
                  <a:lnTo>
                    <a:pt x="928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74"/>
            <p:cNvSpPr/>
            <p:nvPr/>
          </p:nvSpPr>
          <p:spPr>
            <a:xfrm>
              <a:off x="1178600" y="2077475"/>
              <a:ext cx="2322025" cy="86350"/>
            </a:xfrm>
            <a:custGeom>
              <a:rect b="b" l="l" r="r" t="t"/>
              <a:pathLst>
                <a:path extrusionOk="0" h="3454" w="92881">
                  <a:moveTo>
                    <a:pt x="3536" y="0"/>
                  </a:moveTo>
                  <a:lnTo>
                    <a:pt x="0" y="3453"/>
                  </a:lnTo>
                  <a:lnTo>
                    <a:pt x="92881" y="3453"/>
                  </a:lnTo>
                  <a:lnTo>
                    <a:pt x="8948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74"/>
            <p:cNvSpPr/>
            <p:nvPr/>
          </p:nvSpPr>
          <p:spPr>
            <a:xfrm>
              <a:off x="1178600" y="227850"/>
              <a:ext cx="88425" cy="1935975"/>
            </a:xfrm>
            <a:custGeom>
              <a:rect b="b" l="l" r="r" t="t"/>
              <a:pathLst>
                <a:path extrusionOk="0" h="77439" w="3537">
                  <a:moveTo>
                    <a:pt x="0" y="0"/>
                  </a:moveTo>
                  <a:lnTo>
                    <a:pt x="0" y="77438"/>
                  </a:lnTo>
                  <a:lnTo>
                    <a:pt x="3536" y="73985"/>
                  </a:lnTo>
                  <a:lnTo>
                    <a:pt x="3536" y="3310"/>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74"/>
            <p:cNvSpPr/>
            <p:nvPr/>
          </p:nvSpPr>
          <p:spPr>
            <a:xfrm>
              <a:off x="1192575" y="264150"/>
              <a:ext cx="2297650" cy="1859550"/>
            </a:xfrm>
            <a:custGeom>
              <a:rect b="b" l="l" r="r" t="t"/>
              <a:pathLst>
                <a:path extrusionOk="0" h="74382" w="91906">
                  <a:moveTo>
                    <a:pt x="45949" y="1"/>
                  </a:moveTo>
                  <a:cubicBezTo>
                    <a:pt x="31624" y="1"/>
                    <a:pt x="17301" y="620"/>
                    <a:pt x="2977" y="1858"/>
                  </a:cubicBezTo>
                  <a:cubicBezTo>
                    <a:pt x="1" y="25432"/>
                    <a:pt x="1" y="48959"/>
                    <a:pt x="2977" y="72533"/>
                  </a:cubicBezTo>
                  <a:cubicBezTo>
                    <a:pt x="17301" y="73766"/>
                    <a:pt x="31624" y="74382"/>
                    <a:pt x="45949" y="74382"/>
                  </a:cubicBezTo>
                  <a:cubicBezTo>
                    <a:pt x="60273" y="74382"/>
                    <a:pt x="74600" y="73766"/>
                    <a:pt x="88929" y="72533"/>
                  </a:cubicBezTo>
                  <a:cubicBezTo>
                    <a:pt x="91905" y="48959"/>
                    <a:pt x="91905" y="25432"/>
                    <a:pt x="88929" y="1858"/>
                  </a:cubicBezTo>
                  <a:cubicBezTo>
                    <a:pt x="74600" y="620"/>
                    <a:pt x="60273" y="1"/>
                    <a:pt x="45949" y="1"/>
                  </a:cubicBezTo>
                  <a:close/>
                </a:path>
              </a:pathLst>
            </a:custGeom>
            <a:gradFill>
              <a:gsLst>
                <a:gs pos="0">
                  <a:schemeClr val="accent4"/>
                </a:gs>
                <a:gs pos="6700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5" name="Google Shape;1065;p74"/>
          <p:cNvSpPr txBox="1"/>
          <p:nvPr>
            <p:ph type="title"/>
          </p:nvPr>
        </p:nvSpPr>
        <p:spPr>
          <a:xfrm>
            <a:off x="3099775" y="1186953"/>
            <a:ext cx="2944500" cy="142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500"/>
              <a:t>JS</a:t>
            </a:r>
            <a:r>
              <a:rPr lang="en" sz="4500"/>
              <a:t> Tidbit:</a:t>
            </a:r>
            <a:endParaRPr sz="4500"/>
          </a:p>
        </p:txBody>
      </p:sp>
      <p:sp>
        <p:nvSpPr>
          <p:cNvPr id="1066" name="Google Shape;1066;p74"/>
          <p:cNvSpPr txBox="1"/>
          <p:nvPr>
            <p:ph idx="1" type="subTitle"/>
          </p:nvPr>
        </p:nvSpPr>
        <p:spPr>
          <a:xfrm>
            <a:off x="2744850" y="2611125"/>
            <a:ext cx="3684600" cy="131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JavaScript has nothing to do with Java. It was only called JavaScript for marketing purposes, since Java was popular back when JavaScript was created. </a:t>
            </a:r>
            <a:r>
              <a:rPr lang="en" sz="800"/>
              <a:t>*https://www.youtube.com/watch?v=XOmhtfTrRxc&amp;t=125s</a:t>
            </a:r>
            <a:endParaRPr sz="800"/>
          </a:p>
        </p:txBody>
      </p:sp>
      <p:grpSp>
        <p:nvGrpSpPr>
          <p:cNvPr id="1067" name="Google Shape;1067;p74"/>
          <p:cNvGrpSpPr/>
          <p:nvPr/>
        </p:nvGrpSpPr>
        <p:grpSpPr>
          <a:xfrm rot="-498556">
            <a:off x="7817236" y="3994930"/>
            <a:ext cx="541582" cy="468406"/>
            <a:chOff x="7565700" y="3634650"/>
            <a:chExt cx="1234500" cy="1067700"/>
          </a:xfrm>
        </p:grpSpPr>
        <p:sp>
          <p:nvSpPr>
            <p:cNvPr id="1068" name="Google Shape;1068;p74"/>
            <p:cNvSpPr/>
            <p:nvPr/>
          </p:nvSpPr>
          <p:spPr>
            <a:xfrm rot="10800000">
              <a:off x="7565700" y="3634650"/>
              <a:ext cx="1234500" cy="1067700"/>
            </a:xfrm>
            <a:prstGeom prst="triangle">
              <a:avLst>
                <a:gd fmla="val 50000" name="adj"/>
              </a:avLst>
            </a:prstGeom>
            <a:gradFill>
              <a:gsLst>
                <a:gs pos="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74"/>
            <p:cNvSpPr/>
            <p:nvPr/>
          </p:nvSpPr>
          <p:spPr>
            <a:xfrm rot="10800000">
              <a:off x="7565700" y="3634650"/>
              <a:ext cx="1234500" cy="464700"/>
            </a:xfrm>
            <a:prstGeom prst="triangle">
              <a:avLst>
                <a:gd fmla="val 50000" name="adj"/>
              </a:avLst>
            </a:prstGeom>
            <a:gradFill>
              <a:gsLst>
                <a:gs pos="0">
                  <a:schemeClr val="accent6"/>
                </a:gs>
                <a:gs pos="5000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 name="Google Shape;1070;p74"/>
          <p:cNvGrpSpPr/>
          <p:nvPr/>
        </p:nvGrpSpPr>
        <p:grpSpPr>
          <a:xfrm rot="3172338">
            <a:off x="-262351" y="1116502"/>
            <a:ext cx="998696" cy="863757"/>
            <a:chOff x="7565700" y="3634650"/>
            <a:chExt cx="1234500" cy="1067700"/>
          </a:xfrm>
        </p:grpSpPr>
        <p:sp>
          <p:nvSpPr>
            <p:cNvPr id="1071" name="Google Shape;1071;p74"/>
            <p:cNvSpPr/>
            <p:nvPr/>
          </p:nvSpPr>
          <p:spPr>
            <a:xfrm rot="10800000">
              <a:off x="7565700" y="3634650"/>
              <a:ext cx="1234500" cy="1067700"/>
            </a:xfrm>
            <a:prstGeom prst="triangle">
              <a:avLst>
                <a:gd fmla="val 50000" name="adj"/>
              </a:avLst>
            </a:prstGeom>
            <a:gradFill>
              <a:gsLst>
                <a:gs pos="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74"/>
            <p:cNvSpPr/>
            <p:nvPr/>
          </p:nvSpPr>
          <p:spPr>
            <a:xfrm rot="10800000">
              <a:off x="7565700" y="3634650"/>
              <a:ext cx="1234500" cy="464700"/>
            </a:xfrm>
            <a:prstGeom prst="triangle">
              <a:avLst>
                <a:gd fmla="val 50000" name="adj"/>
              </a:avLst>
            </a:prstGeom>
            <a:gradFill>
              <a:gsLst>
                <a:gs pos="0">
                  <a:schemeClr val="accent6"/>
                </a:gs>
                <a:gs pos="5000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grpSp>
        <p:nvGrpSpPr>
          <p:cNvPr id="1077" name="Google Shape;1077;p75"/>
          <p:cNvGrpSpPr/>
          <p:nvPr/>
        </p:nvGrpSpPr>
        <p:grpSpPr>
          <a:xfrm>
            <a:off x="213580" y="190486"/>
            <a:ext cx="8716566" cy="4762445"/>
            <a:chOff x="7761375" y="971375"/>
            <a:chExt cx="6898200" cy="3768950"/>
          </a:xfrm>
        </p:grpSpPr>
        <p:sp>
          <p:nvSpPr>
            <p:cNvPr id="1078" name="Google Shape;1078;p75"/>
            <p:cNvSpPr/>
            <p:nvPr/>
          </p:nvSpPr>
          <p:spPr>
            <a:xfrm>
              <a:off x="7761375" y="971375"/>
              <a:ext cx="6898200" cy="3768950"/>
            </a:xfrm>
            <a:custGeom>
              <a:rect b="b" l="l" r="r" t="t"/>
              <a:pathLst>
                <a:path extrusionOk="0" h="150758" w="275928">
                  <a:moveTo>
                    <a:pt x="1536" y="1"/>
                  </a:moveTo>
                  <a:cubicBezTo>
                    <a:pt x="691" y="1"/>
                    <a:pt x="0" y="679"/>
                    <a:pt x="0" y="1537"/>
                  </a:cubicBezTo>
                  <a:lnTo>
                    <a:pt x="0" y="149233"/>
                  </a:lnTo>
                  <a:cubicBezTo>
                    <a:pt x="0" y="150079"/>
                    <a:pt x="691" y="150757"/>
                    <a:pt x="1536" y="150757"/>
                  </a:cubicBezTo>
                  <a:lnTo>
                    <a:pt x="274392" y="150757"/>
                  </a:lnTo>
                  <a:cubicBezTo>
                    <a:pt x="275249" y="150757"/>
                    <a:pt x="275928" y="150079"/>
                    <a:pt x="275916" y="149233"/>
                  </a:cubicBezTo>
                  <a:lnTo>
                    <a:pt x="275916" y="1537"/>
                  </a:lnTo>
                  <a:cubicBezTo>
                    <a:pt x="275916" y="679"/>
                    <a:pt x="275225" y="1"/>
                    <a:pt x="274380" y="1"/>
                  </a:cubicBezTo>
                  <a:close/>
                </a:path>
              </a:pathLst>
            </a:custGeom>
            <a:gradFill>
              <a:gsLst>
                <a:gs pos="0">
                  <a:schemeClr val="accent3"/>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75"/>
            <p:cNvSpPr/>
            <p:nvPr/>
          </p:nvSpPr>
          <p:spPr>
            <a:xfrm>
              <a:off x="14331850" y="1159200"/>
              <a:ext cx="135150" cy="3393300"/>
            </a:xfrm>
            <a:custGeom>
              <a:rect b="b" l="l" r="r" t="t"/>
              <a:pathLst>
                <a:path extrusionOk="0" h="135732" w="5406">
                  <a:moveTo>
                    <a:pt x="5406" y="1"/>
                  </a:moveTo>
                  <a:lnTo>
                    <a:pt x="0" y="5239"/>
                  </a:lnTo>
                  <a:lnTo>
                    <a:pt x="0" y="130231"/>
                  </a:lnTo>
                  <a:lnTo>
                    <a:pt x="5406" y="135732"/>
                  </a:lnTo>
                  <a:lnTo>
                    <a:pt x="54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75"/>
            <p:cNvSpPr/>
            <p:nvPr/>
          </p:nvSpPr>
          <p:spPr>
            <a:xfrm>
              <a:off x="7954250" y="1159200"/>
              <a:ext cx="6512750" cy="131000"/>
            </a:xfrm>
            <a:custGeom>
              <a:rect b="b" l="l" r="r" t="t"/>
              <a:pathLst>
                <a:path extrusionOk="0" h="5240" w="260510">
                  <a:moveTo>
                    <a:pt x="1" y="1"/>
                  </a:moveTo>
                  <a:lnTo>
                    <a:pt x="5632" y="5239"/>
                  </a:lnTo>
                  <a:lnTo>
                    <a:pt x="255104" y="5239"/>
                  </a:lnTo>
                  <a:lnTo>
                    <a:pt x="2605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75"/>
            <p:cNvSpPr/>
            <p:nvPr/>
          </p:nvSpPr>
          <p:spPr>
            <a:xfrm>
              <a:off x="7954250" y="4414950"/>
              <a:ext cx="6512750" cy="137550"/>
            </a:xfrm>
            <a:custGeom>
              <a:rect b="b" l="l" r="r" t="t"/>
              <a:pathLst>
                <a:path extrusionOk="0" h="5502" w="260510">
                  <a:moveTo>
                    <a:pt x="5632" y="1"/>
                  </a:moveTo>
                  <a:lnTo>
                    <a:pt x="1" y="5502"/>
                  </a:lnTo>
                  <a:lnTo>
                    <a:pt x="260510" y="5502"/>
                  </a:lnTo>
                  <a:lnTo>
                    <a:pt x="2551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75"/>
            <p:cNvSpPr/>
            <p:nvPr/>
          </p:nvSpPr>
          <p:spPr>
            <a:xfrm>
              <a:off x="7954250" y="1159200"/>
              <a:ext cx="140825" cy="3393300"/>
            </a:xfrm>
            <a:custGeom>
              <a:rect b="b" l="l" r="r" t="t"/>
              <a:pathLst>
                <a:path extrusionOk="0" h="135732" w="5633">
                  <a:moveTo>
                    <a:pt x="1" y="1"/>
                  </a:moveTo>
                  <a:lnTo>
                    <a:pt x="1" y="135732"/>
                  </a:lnTo>
                  <a:lnTo>
                    <a:pt x="5632" y="130231"/>
                  </a:lnTo>
                  <a:lnTo>
                    <a:pt x="5632" y="5239"/>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75"/>
            <p:cNvSpPr/>
            <p:nvPr/>
          </p:nvSpPr>
          <p:spPr>
            <a:xfrm>
              <a:off x="7976575" y="1216350"/>
              <a:ext cx="6473450" cy="3272450"/>
            </a:xfrm>
            <a:custGeom>
              <a:rect b="b" l="l" r="r" t="t"/>
              <a:pathLst>
                <a:path extrusionOk="0" h="130898" w="258938">
                  <a:moveTo>
                    <a:pt x="129481" y="1"/>
                  </a:moveTo>
                  <a:cubicBezTo>
                    <a:pt x="78522" y="1"/>
                    <a:pt x="27564" y="1001"/>
                    <a:pt x="4739" y="2965"/>
                  </a:cubicBezTo>
                  <a:cubicBezTo>
                    <a:pt x="1" y="40529"/>
                    <a:pt x="1" y="90381"/>
                    <a:pt x="4739" y="127945"/>
                  </a:cubicBezTo>
                  <a:cubicBezTo>
                    <a:pt x="27576" y="129921"/>
                    <a:pt x="78522" y="130898"/>
                    <a:pt x="129481" y="130898"/>
                  </a:cubicBezTo>
                  <a:cubicBezTo>
                    <a:pt x="180440" y="130898"/>
                    <a:pt x="231399" y="129909"/>
                    <a:pt x="254211" y="127945"/>
                  </a:cubicBezTo>
                  <a:cubicBezTo>
                    <a:pt x="258938" y="90357"/>
                    <a:pt x="258938" y="40529"/>
                    <a:pt x="254211" y="2965"/>
                  </a:cubicBezTo>
                  <a:cubicBezTo>
                    <a:pt x="231375" y="989"/>
                    <a:pt x="180440" y="1"/>
                    <a:pt x="129481" y="1"/>
                  </a:cubicBezTo>
                  <a:close/>
                </a:path>
              </a:pathLst>
            </a:custGeom>
            <a:gradFill>
              <a:gsLst>
                <a:gs pos="0">
                  <a:schemeClr val="accent4"/>
                </a:gs>
                <a:gs pos="67000">
                  <a:schemeClr val="accent5"/>
                </a:gs>
                <a:gs pos="93000">
                  <a:srgbClr val="FFB97E"/>
                </a:gs>
                <a:gs pos="100000">
                  <a:schemeClr val="accent6"/>
                </a:gs>
              </a:gsLst>
              <a:lin ang="5400012" scaled="0"/>
            </a:gradFill>
            <a:ln>
              <a:noFill/>
            </a:ln>
            <a:effectLst>
              <a:outerShdw blurRad="242888" rotWithShape="0" algn="bl">
                <a:schemeClr val="accent4">
                  <a:alpha val="7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75"/>
            <p:cNvSpPr/>
            <p:nvPr/>
          </p:nvSpPr>
          <p:spPr>
            <a:xfrm>
              <a:off x="14352075" y="4600100"/>
              <a:ext cx="95275" cy="95275"/>
            </a:xfrm>
            <a:custGeom>
              <a:rect b="b" l="l" r="r" t="t"/>
              <a:pathLst>
                <a:path extrusionOk="0" h="3811" w="3811">
                  <a:moveTo>
                    <a:pt x="1906" y="0"/>
                  </a:moveTo>
                  <a:cubicBezTo>
                    <a:pt x="858" y="0"/>
                    <a:pt x="1" y="858"/>
                    <a:pt x="1" y="1905"/>
                  </a:cubicBezTo>
                  <a:cubicBezTo>
                    <a:pt x="1" y="2953"/>
                    <a:pt x="858" y="3810"/>
                    <a:pt x="1906" y="3810"/>
                  </a:cubicBezTo>
                  <a:cubicBezTo>
                    <a:pt x="2965" y="3810"/>
                    <a:pt x="3811" y="2953"/>
                    <a:pt x="3811" y="1905"/>
                  </a:cubicBezTo>
                  <a:cubicBezTo>
                    <a:pt x="3811" y="858"/>
                    <a:pt x="2965" y="0"/>
                    <a:pt x="19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75"/>
            <p:cNvSpPr/>
            <p:nvPr/>
          </p:nvSpPr>
          <p:spPr>
            <a:xfrm>
              <a:off x="10630775" y="4610225"/>
              <a:ext cx="217025" cy="74725"/>
            </a:xfrm>
            <a:custGeom>
              <a:rect b="b" l="l" r="r" t="t"/>
              <a:pathLst>
                <a:path extrusionOk="0" h="2989" w="8681">
                  <a:moveTo>
                    <a:pt x="1" y="0"/>
                  </a:moveTo>
                  <a:lnTo>
                    <a:pt x="1" y="2989"/>
                  </a:lnTo>
                  <a:lnTo>
                    <a:pt x="8680" y="2989"/>
                  </a:lnTo>
                  <a:lnTo>
                    <a:pt x="86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75"/>
            <p:cNvSpPr/>
            <p:nvPr/>
          </p:nvSpPr>
          <p:spPr>
            <a:xfrm>
              <a:off x="10866225" y="4610225"/>
              <a:ext cx="217025" cy="74725"/>
            </a:xfrm>
            <a:custGeom>
              <a:rect b="b" l="l" r="r" t="t"/>
              <a:pathLst>
                <a:path extrusionOk="0" h="2989" w="8681">
                  <a:moveTo>
                    <a:pt x="1" y="0"/>
                  </a:moveTo>
                  <a:lnTo>
                    <a:pt x="1" y="2989"/>
                  </a:lnTo>
                  <a:lnTo>
                    <a:pt x="8680" y="2989"/>
                  </a:lnTo>
                  <a:lnTo>
                    <a:pt x="86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75"/>
            <p:cNvSpPr/>
            <p:nvPr/>
          </p:nvSpPr>
          <p:spPr>
            <a:xfrm>
              <a:off x="11101975" y="4610225"/>
              <a:ext cx="216725" cy="74725"/>
            </a:xfrm>
            <a:custGeom>
              <a:rect b="b" l="l" r="r" t="t"/>
              <a:pathLst>
                <a:path extrusionOk="0" h="2989" w="8669">
                  <a:moveTo>
                    <a:pt x="0" y="0"/>
                  </a:moveTo>
                  <a:lnTo>
                    <a:pt x="0" y="2989"/>
                  </a:lnTo>
                  <a:lnTo>
                    <a:pt x="8668" y="2989"/>
                  </a:lnTo>
                  <a:lnTo>
                    <a:pt x="86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75"/>
            <p:cNvSpPr/>
            <p:nvPr/>
          </p:nvSpPr>
          <p:spPr>
            <a:xfrm>
              <a:off x="11337725" y="4610225"/>
              <a:ext cx="217000" cy="74725"/>
            </a:xfrm>
            <a:custGeom>
              <a:rect b="b" l="l" r="r" t="t"/>
              <a:pathLst>
                <a:path extrusionOk="0" h="2989" w="8680">
                  <a:moveTo>
                    <a:pt x="0" y="0"/>
                  </a:moveTo>
                  <a:lnTo>
                    <a:pt x="0" y="2989"/>
                  </a:lnTo>
                  <a:lnTo>
                    <a:pt x="8680" y="2989"/>
                  </a:lnTo>
                  <a:lnTo>
                    <a:pt x="86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75"/>
            <p:cNvSpPr/>
            <p:nvPr/>
          </p:nvSpPr>
          <p:spPr>
            <a:xfrm>
              <a:off x="11573150" y="4610225"/>
              <a:ext cx="217025" cy="74725"/>
            </a:xfrm>
            <a:custGeom>
              <a:rect b="b" l="l" r="r" t="t"/>
              <a:pathLst>
                <a:path extrusionOk="0" h="2989" w="8681">
                  <a:moveTo>
                    <a:pt x="1" y="0"/>
                  </a:moveTo>
                  <a:lnTo>
                    <a:pt x="1" y="2989"/>
                  </a:lnTo>
                  <a:lnTo>
                    <a:pt x="8681" y="2989"/>
                  </a:lnTo>
                  <a:lnTo>
                    <a:pt x="86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75"/>
            <p:cNvSpPr/>
            <p:nvPr/>
          </p:nvSpPr>
          <p:spPr>
            <a:xfrm>
              <a:off x="7970025" y="4610525"/>
              <a:ext cx="74450" cy="74425"/>
            </a:xfrm>
            <a:custGeom>
              <a:rect b="b" l="l" r="r" t="t"/>
              <a:pathLst>
                <a:path extrusionOk="0" h="2977" w="2978">
                  <a:moveTo>
                    <a:pt x="1511" y="0"/>
                  </a:moveTo>
                  <a:cubicBezTo>
                    <a:pt x="1503" y="0"/>
                    <a:pt x="1496" y="0"/>
                    <a:pt x="1489" y="0"/>
                  </a:cubicBezTo>
                  <a:cubicBezTo>
                    <a:pt x="679" y="0"/>
                    <a:pt x="1" y="667"/>
                    <a:pt x="1" y="1488"/>
                  </a:cubicBezTo>
                  <a:cubicBezTo>
                    <a:pt x="1" y="2310"/>
                    <a:pt x="679" y="2977"/>
                    <a:pt x="1489" y="2977"/>
                  </a:cubicBezTo>
                  <a:cubicBezTo>
                    <a:pt x="2311" y="2977"/>
                    <a:pt x="2977" y="2310"/>
                    <a:pt x="2977" y="1488"/>
                  </a:cubicBezTo>
                  <a:cubicBezTo>
                    <a:pt x="2977" y="662"/>
                    <a:pt x="2322" y="0"/>
                    <a:pt x="15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1" name="Google Shape;1091;p75"/>
          <p:cNvSpPr txBox="1"/>
          <p:nvPr>
            <p:ph type="title"/>
          </p:nvPr>
        </p:nvSpPr>
        <p:spPr>
          <a:xfrm>
            <a:off x="816300" y="683150"/>
            <a:ext cx="7344000" cy="108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Resources to Learn JavaScript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092" name="Google Shape;1092;p75"/>
          <p:cNvSpPr txBox="1"/>
          <p:nvPr>
            <p:ph idx="1" type="body"/>
          </p:nvPr>
        </p:nvSpPr>
        <p:spPr>
          <a:xfrm>
            <a:off x="1275600" y="2096591"/>
            <a:ext cx="6592800" cy="2194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IBM Plex Sans"/>
              <a:buChar char="●"/>
            </a:pPr>
            <a:r>
              <a:rPr lang="en" u="sng">
                <a:solidFill>
                  <a:schemeClr val="hlink"/>
                </a:solidFill>
                <a:hlinkClick r:id="rId3"/>
              </a:rPr>
              <a:t>FreeCodeCamp Full JavaScript Course</a:t>
            </a:r>
            <a:r>
              <a:rPr lang="en"/>
              <a:t> (~8 hours) - </a:t>
            </a:r>
            <a:r>
              <a:rPr lang="en"/>
              <a:t>A great video for a good, in-depth beginner course covering JavaScript.</a:t>
            </a:r>
            <a:endParaRPr/>
          </a:p>
          <a:p>
            <a:pPr indent="-330200" lvl="0" marL="457200" rtl="0" algn="l">
              <a:spcBef>
                <a:spcPts val="0"/>
              </a:spcBef>
              <a:spcAft>
                <a:spcPts val="0"/>
              </a:spcAft>
              <a:buSzPts val="1600"/>
              <a:buFont typeface="IBM Plex Sans"/>
              <a:buChar char="●"/>
            </a:pPr>
            <a:r>
              <a:rPr lang="en" u="sng">
                <a:solidFill>
                  <a:schemeClr val="hlink"/>
                </a:solidFill>
                <a:hlinkClick r:id="rId4"/>
              </a:rPr>
              <a:t>Net Ninja’s Modern JavaScript Course</a:t>
            </a:r>
            <a:r>
              <a:rPr lang="en"/>
              <a:t> (~5 hours) - A slightly shorter course from a creator that does a great job of teaching..</a:t>
            </a:r>
            <a:endParaRPr/>
          </a:p>
          <a:p>
            <a:pPr indent="-330200" lvl="0" marL="457200" rtl="0" algn="l">
              <a:spcBef>
                <a:spcPts val="0"/>
              </a:spcBef>
              <a:spcAft>
                <a:spcPts val="0"/>
              </a:spcAft>
              <a:buSzPts val="1600"/>
              <a:buFont typeface="IBM Plex Sans"/>
              <a:buChar char="●"/>
            </a:pPr>
            <a:r>
              <a:rPr lang="en" u="sng">
                <a:solidFill>
                  <a:schemeClr val="hlink"/>
                </a:solidFill>
                <a:hlinkClick r:id="rId5"/>
              </a:rPr>
              <a:t>Traversy Media's JavaScript Crash Course</a:t>
            </a:r>
            <a:r>
              <a:rPr lang="en"/>
              <a:t> (~2 hours) - </a:t>
            </a:r>
            <a:r>
              <a:rPr lang="en"/>
              <a:t>A great video for a quick overview of JavaScript.</a:t>
            </a:r>
            <a:endParaRPr/>
          </a:p>
          <a:p>
            <a:pPr indent="-317500" lvl="0" marL="457200" rtl="0" algn="l">
              <a:spcBef>
                <a:spcPts val="0"/>
              </a:spcBef>
              <a:spcAft>
                <a:spcPts val="0"/>
              </a:spcAft>
              <a:buSzPts val="1400"/>
              <a:buChar char="●"/>
            </a:pPr>
            <a:r>
              <a:rPr lang="en" u="sng">
                <a:solidFill>
                  <a:schemeClr val="hlink"/>
                </a:solidFill>
                <a:hlinkClick r:id="rId6"/>
              </a:rPr>
              <a:t>MDN Web Docs: JavaScript Basics</a:t>
            </a:r>
            <a:r>
              <a:rPr lang="en"/>
              <a:t>: A single article from a series of articles published on Mozilla Developer Network.</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grpSp>
        <p:nvGrpSpPr>
          <p:cNvPr id="1097" name="Google Shape;1097;p76"/>
          <p:cNvGrpSpPr/>
          <p:nvPr/>
        </p:nvGrpSpPr>
        <p:grpSpPr>
          <a:xfrm>
            <a:off x="213580" y="190486"/>
            <a:ext cx="8716566" cy="4762445"/>
            <a:chOff x="7761375" y="971375"/>
            <a:chExt cx="6898200" cy="3768950"/>
          </a:xfrm>
        </p:grpSpPr>
        <p:sp>
          <p:nvSpPr>
            <p:cNvPr id="1098" name="Google Shape;1098;p76"/>
            <p:cNvSpPr/>
            <p:nvPr/>
          </p:nvSpPr>
          <p:spPr>
            <a:xfrm>
              <a:off x="7761375" y="971375"/>
              <a:ext cx="6898200" cy="3768950"/>
            </a:xfrm>
            <a:custGeom>
              <a:rect b="b" l="l" r="r" t="t"/>
              <a:pathLst>
                <a:path extrusionOk="0" h="150758" w="275928">
                  <a:moveTo>
                    <a:pt x="1536" y="1"/>
                  </a:moveTo>
                  <a:cubicBezTo>
                    <a:pt x="691" y="1"/>
                    <a:pt x="0" y="679"/>
                    <a:pt x="0" y="1537"/>
                  </a:cubicBezTo>
                  <a:lnTo>
                    <a:pt x="0" y="149233"/>
                  </a:lnTo>
                  <a:cubicBezTo>
                    <a:pt x="0" y="150079"/>
                    <a:pt x="691" y="150757"/>
                    <a:pt x="1536" y="150757"/>
                  </a:cubicBezTo>
                  <a:lnTo>
                    <a:pt x="274392" y="150757"/>
                  </a:lnTo>
                  <a:cubicBezTo>
                    <a:pt x="275249" y="150757"/>
                    <a:pt x="275928" y="150079"/>
                    <a:pt x="275916" y="149233"/>
                  </a:cubicBezTo>
                  <a:lnTo>
                    <a:pt x="275916" y="1537"/>
                  </a:lnTo>
                  <a:cubicBezTo>
                    <a:pt x="275916" y="679"/>
                    <a:pt x="275225" y="1"/>
                    <a:pt x="274380" y="1"/>
                  </a:cubicBezTo>
                  <a:close/>
                </a:path>
              </a:pathLst>
            </a:custGeom>
            <a:gradFill>
              <a:gsLst>
                <a:gs pos="0">
                  <a:schemeClr val="accent3"/>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76"/>
            <p:cNvSpPr/>
            <p:nvPr/>
          </p:nvSpPr>
          <p:spPr>
            <a:xfrm>
              <a:off x="14331850" y="1159200"/>
              <a:ext cx="135150" cy="3393300"/>
            </a:xfrm>
            <a:custGeom>
              <a:rect b="b" l="l" r="r" t="t"/>
              <a:pathLst>
                <a:path extrusionOk="0" h="135732" w="5406">
                  <a:moveTo>
                    <a:pt x="5406" y="1"/>
                  </a:moveTo>
                  <a:lnTo>
                    <a:pt x="0" y="5239"/>
                  </a:lnTo>
                  <a:lnTo>
                    <a:pt x="0" y="130231"/>
                  </a:lnTo>
                  <a:lnTo>
                    <a:pt x="5406" y="135732"/>
                  </a:lnTo>
                  <a:lnTo>
                    <a:pt x="54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76"/>
            <p:cNvSpPr/>
            <p:nvPr/>
          </p:nvSpPr>
          <p:spPr>
            <a:xfrm>
              <a:off x="7954250" y="1159200"/>
              <a:ext cx="6512750" cy="131000"/>
            </a:xfrm>
            <a:custGeom>
              <a:rect b="b" l="l" r="r" t="t"/>
              <a:pathLst>
                <a:path extrusionOk="0" h="5240" w="260510">
                  <a:moveTo>
                    <a:pt x="1" y="1"/>
                  </a:moveTo>
                  <a:lnTo>
                    <a:pt x="5632" y="5239"/>
                  </a:lnTo>
                  <a:lnTo>
                    <a:pt x="255104" y="5239"/>
                  </a:lnTo>
                  <a:lnTo>
                    <a:pt x="2605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76"/>
            <p:cNvSpPr/>
            <p:nvPr/>
          </p:nvSpPr>
          <p:spPr>
            <a:xfrm>
              <a:off x="7954250" y="4414950"/>
              <a:ext cx="6512750" cy="137550"/>
            </a:xfrm>
            <a:custGeom>
              <a:rect b="b" l="l" r="r" t="t"/>
              <a:pathLst>
                <a:path extrusionOk="0" h="5502" w="260510">
                  <a:moveTo>
                    <a:pt x="5632" y="1"/>
                  </a:moveTo>
                  <a:lnTo>
                    <a:pt x="1" y="5502"/>
                  </a:lnTo>
                  <a:lnTo>
                    <a:pt x="260510" y="5502"/>
                  </a:lnTo>
                  <a:lnTo>
                    <a:pt x="2551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76"/>
            <p:cNvSpPr/>
            <p:nvPr/>
          </p:nvSpPr>
          <p:spPr>
            <a:xfrm>
              <a:off x="7954250" y="1159200"/>
              <a:ext cx="140825" cy="3393300"/>
            </a:xfrm>
            <a:custGeom>
              <a:rect b="b" l="l" r="r" t="t"/>
              <a:pathLst>
                <a:path extrusionOk="0" h="135732" w="5633">
                  <a:moveTo>
                    <a:pt x="1" y="1"/>
                  </a:moveTo>
                  <a:lnTo>
                    <a:pt x="1" y="135732"/>
                  </a:lnTo>
                  <a:lnTo>
                    <a:pt x="5632" y="130231"/>
                  </a:lnTo>
                  <a:lnTo>
                    <a:pt x="5632" y="5239"/>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76"/>
            <p:cNvSpPr/>
            <p:nvPr/>
          </p:nvSpPr>
          <p:spPr>
            <a:xfrm>
              <a:off x="7976575" y="1216350"/>
              <a:ext cx="6473450" cy="3272450"/>
            </a:xfrm>
            <a:custGeom>
              <a:rect b="b" l="l" r="r" t="t"/>
              <a:pathLst>
                <a:path extrusionOk="0" h="130898" w="258938">
                  <a:moveTo>
                    <a:pt x="129481" y="1"/>
                  </a:moveTo>
                  <a:cubicBezTo>
                    <a:pt x="78522" y="1"/>
                    <a:pt x="27564" y="1001"/>
                    <a:pt x="4739" y="2965"/>
                  </a:cubicBezTo>
                  <a:cubicBezTo>
                    <a:pt x="1" y="40529"/>
                    <a:pt x="1" y="90381"/>
                    <a:pt x="4739" y="127945"/>
                  </a:cubicBezTo>
                  <a:cubicBezTo>
                    <a:pt x="27576" y="129921"/>
                    <a:pt x="78522" y="130898"/>
                    <a:pt x="129481" y="130898"/>
                  </a:cubicBezTo>
                  <a:cubicBezTo>
                    <a:pt x="180440" y="130898"/>
                    <a:pt x="231399" y="129909"/>
                    <a:pt x="254211" y="127945"/>
                  </a:cubicBezTo>
                  <a:cubicBezTo>
                    <a:pt x="258938" y="90357"/>
                    <a:pt x="258938" y="40529"/>
                    <a:pt x="254211" y="2965"/>
                  </a:cubicBezTo>
                  <a:cubicBezTo>
                    <a:pt x="231375" y="989"/>
                    <a:pt x="180440" y="1"/>
                    <a:pt x="129481" y="1"/>
                  </a:cubicBezTo>
                  <a:close/>
                </a:path>
              </a:pathLst>
            </a:custGeom>
            <a:gradFill>
              <a:gsLst>
                <a:gs pos="0">
                  <a:schemeClr val="accent4"/>
                </a:gs>
                <a:gs pos="77000">
                  <a:schemeClr val="accent5"/>
                </a:gs>
                <a:gs pos="93000">
                  <a:srgbClr val="FFB97E"/>
                </a:gs>
                <a:gs pos="100000">
                  <a:schemeClr val="accent6"/>
                </a:gs>
              </a:gsLst>
              <a:lin ang="5400012" scaled="0"/>
            </a:gradFill>
            <a:ln>
              <a:noFill/>
            </a:ln>
            <a:effectLst>
              <a:outerShdw blurRad="242888" rotWithShape="0" algn="bl">
                <a:schemeClr val="accent4">
                  <a:alpha val="7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76"/>
            <p:cNvSpPr/>
            <p:nvPr/>
          </p:nvSpPr>
          <p:spPr>
            <a:xfrm>
              <a:off x="14352075" y="4600100"/>
              <a:ext cx="95275" cy="95275"/>
            </a:xfrm>
            <a:custGeom>
              <a:rect b="b" l="l" r="r" t="t"/>
              <a:pathLst>
                <a:path extrusionOk="0" h="3811" w="3811">
                  <a:moveTo>
                    <a:pt x="1906" y="0"/>
                  </a:moveTo>
                  <a:cubicBezTo>
                    <a:pt x="858" y="0"/>
                    <a:pt x="1" y="858"/>
                    <a:pt x="1" y="1905"/>
                  </a:cubicBezTo>
                  <a:cubicBezTo>
                    <a:pt x="1" y="2953"/>
                    <a:pt x="858" y="3810"/>
                    <a:pt x="1906" y="3810"/>
                  </a:cubicBezTo>
                  <a:cubicBezTo>
                    <a:pt x="2965" y="3810"/>
                    <a:pt x="3811" y="2953"/>
                    <a:pt x="3811" y="1905"/>
                  </a:cubicBezTo>
                  <a:cubicBezTo>
                    <a:pt x="3811" y="858"/>
                    <a:pt x="2965" y="0"/>
                    <a:pt x="19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76"/>
            <p:cNvSpPr/>
            <p:nvPr/>
          </p:nvSpPr>
          <p:spPr>
            <a:xfrm>
              <a:off x="10630775" y="4610225"/>
              <a:ext cx="217025" cy="74725"/>
            </a:xfrm>
            <a:custGeom>
              <a:rect b="b" l="l" r="r" t="t"/>
              <a:pathLst>
                <a:path extrusionOk="0" h="2989" w="8681">
                  <a:moveTo>
                    <a:pt x="1" y="0"/>
                  </a:moveTo>
                  <a:lnTo>
                    <a:pt x="1" y="2989"/>
                  </a:lnTo>
                  <a:lnTo>
                    <a:pt x="8680" y="2989"/>
                  </a:lnTo>
                  <a:lnTo>
                    <a:pt x="86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76"/>
            <p:cNvSpPr/>
            <p:nvPr/>
          </p:nvSpPr>
          <p:spPr>
            <a:xfrm>
              <a:off x="10866225" y="4610225"/>
              <a:ext cx="217025" cy="74725"/>
            </a:xfrm>
            <a:custGeom>
              <a:rect b="b" l="l" r="r" t="t"/>
              <a:pathLst>
                <a:path extrusionOk="0" h="2989" w="8681">
                  <a:moveTo>
                    <a:pt x="1" y="0"/>
                  </a:moveTo>
                  <a:lnTo>
                    <a:pt x="1" y="2989"/>
                  </a:lnTo>
                  <a:lnTo>
                    <a:pt x="8680" y="2989"/>
                  </a:lnTo>
                  <a:lnTo>
                    <a:pt x="86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76"/>
            <p:cNvSpPr/>
            <p:nvPr/>
          </p:nvSpPr>
          <p:spPr>
            <a:xfrm>
              <a:off x="11101975" y="4610225"/>
              <a:ext cx="216725" cy="74725"/>
            </a:xfrm>
            <a:custGeom>
              <a:rect b="b" l="l" r="r" t="t"/>
              <a:pathLst>
                <a:path extrusionOk="0" h="2989" w="8669">
                  <a:moveTo>
                    <a:pt x="0" y="0"/>
                  </a:moveTo>
                  <a:lnTo>
                    <a:pt x="0" y="2989"/>
                  </a:lnTo>
                  <a:lnTo>
                    <a:pt x="8668" y="2989"/>
                  </a:lnTo>
                  <a:lnTo>
                    <a:pt x="86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76"/>
            <p:cNvSpPr/>
            <p:nvPr/>
          </p:nvSpPr>
          <p:spPr>
            <a:xfrm>
              <a:off x="11337725" y="4610225"/>
              <a:ext cx="217000" cy="74725"/>
            </a:xfrm>
            <a:custGeom>
              <a:rect b="b" l="l" r="r" t="t"/>
              <a:pathLst>
                <a:path extrusionOk="0" h="2989" w="8680">
                  <a:moveTo>
                    <a:pt x="0" y="0"/>
                  </a:moveTo>
                  <a:lnTo>
                    <a:pt x="0" y="2989"/>
                  </a:lnTo>
                  <a:lnTo>
                    <a:pt x="8680" y="2989"/>
                  </a:lnTo>
                  <a:lnTo>
                    <a:pt x="86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76"/>
            <p:cNvSpPr/>
            <p:nvPr/>
          </p:nvSpPr>
          <p:spPr>
            <a:xfrm>
              <a:off x="11573150" y="4610225"/>
              <a:ext cx="217025" cy="74725"/>
            </a:xfrm>
            <a:custGeom>
              <a:rect b="b" l="l" r="r" t="t"/>
              <a:pathLst>
                <a:path extrusionOk="0" h="2989" w="8681">
                  <a:moveTo>
                    <a:pt x="1" y="0"/>
                  </a:moveTo>
                  <a:lnTo>
                    <a:pt x="1" y="2989"/>
                  </a:lnTo>
                  <a:lnTo>
                    <a:pt x="8681" y="2989"/>
                  </a:lnTo>
                  <a:lnTo>
                    <a:pt x="86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76"/>
            <p:cNvSpPr/>
            <p:nvPr/>
          </p:nvSpPr>
          <p:spPr>
            <a:xfrm>
              <a:off x="7970025" y="4610525"/>
              <a:ext cx="74450" cy="74425"/>
            </a:xfrm>
            <a:custGeom>
              <a:rect b="b" l="l" r="r" t="t"/>
              <a:pathLst>
                <a:path extrusionOk="0" h="2977" w="2978">
                  <a:moveTo>
                    <a:pt x="1511" y="0"/>
                  </a:moveTo>
                  <a:cubicBezTo>
                    <a:pt x="1503" y="0"/>
                    <a:pt x="1496" y="0"/>
                    <a:pt x="1489" y="0"/>
                  </a:cubicBezTo>
                  <a:cubicBezTo>
                    <a:pt x="679" y="0"/>
                    <a:pt x="1" y="667"/>
                    <a:pt x="1" y="1488"/>
                  </a:cubicBezTo>
                  <a:cubicBezTo>
                    <a:pt x="1" y="2310"/>
                    <a:pt x="679" y="2977"/>
                    <a:pt x="1489" y="2977"/>
                  </a:cubicBezTo>
                  <a:cubicBezTo>
                    <a:pt x="2311" y="2977"/>
                    <a:pt x="2977" y="2310"/>
                    <a:pt x="2977" y="1488"/>
                  </a:cubicBezTo>
                  <a:cubicBezTo>
                    <a:pt x="2977" y="662"/>
                    <a:pt x="2322" y="0"/>
                    <a:pt x="15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1" name="Google Shape;1111;p76"/>
          <p:cNvSpPr/>
          <p:nvPr/>
        </p:nvSpPr>
        <p:spPr>
          <a:xfrm>
            <a:off x="4835300" y="1767250"/>
            <a:ext cx="777300" cy="777300"/>
          </a:xfrm>
          <a:prstGeom prst="ellipse">
            <a:avLst/>
          </a:prstGeom>
          <a:gradFill>
            <a:gsLst>
              <a:gs pos="0">
                <a:schemeClr val="accent3"/>
              </a:gs>
              <a:gs pos="100000">
                <a:schemeClr val="accent4"/>
              </a:gs>
            </a:gsLst>
            <a:lin ang="5400700" scaled="0"/>
          </a:gradFill>
          <a:ln>
            <a:noFill/>
          </a:ln>
          <a:effectLst>
            <a:outerShdw blurRad="257175" rotWithShape="0" algn="bl">
              <a:schemeClr val="accent4">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p>
        </p:txBody>
      </p:sp>
      <p:sp>
        <p:nvSpPr>
          <p:cNvPr id="1112" name="Google Shape;1112;p76"/>
          <p:cNvSpPr/>
          <p:nvPr/>
        </p:nvSpPr>
        <p:spPr>
          <a:xfrm>
            <a:off x="2884825" y="3104638"/>
            <a:ext cx="777300" cy="777300"/>
          </a:xfrm>
          <a:prstGeom prst="ellipse">
            <a:avLst/>
          </a:prstGeom>
          <a:gradFill>
            <a:gsLst>
              <a:gs pos="0">
                <a:schemeClr val="accent3"/>
              </a:gs>
              <a:gs pos="100000">
                <a:schemeClr val="accent4"/>
              </a:gs>
            </a:gsLst>
            <a:lin ang="5400700" scaled="0"/>
          </a:gradFill>
          <a:ln>
            <a:noFill/>
          </a:ln>
          <a:effectLst>
            <a:outerShdw blurRad="257175" rotWithShape="0" algn="bl">
              <a:schemeClr val="accent4">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p>
        </p:txBody>
      </p:sp>
      <p:sp>
        <p:nvSpPr>
          <p:cNvPr id="1113" name="Google Shape;1113;p76"/>
          <p:cNvSpPr txBox="1"/>
          <p:nvPr>
            <p:ph type="title"/>
          </p:nvPr>
        </p:nvSpPr>
        <p:spPr>
          <a:xfrm>
            <a:off x="816300" y="68315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CSS Frameworks/Libraries</a:t>
            </a:r>
            <a:endParaRPr/>
          </a:p>
        </p:txBody>
      </p:sp>
      <p:sp>
        <p:nvSpPr>
          <p:cNvPr id="1114" name="Google Shape;1114;p76"/>
          <p:cNvSpPr txBox="1"/>
          <p:nvPr>
            <p:ph idx="2" type="subTitle"/>
          </p:nvPr>
        </p:nvSpPr>
        <p:spPr>
          <a:xfrm>
            <a:off x="3725525" y="3214263"/>
            <a:ext cx="2548800" cy="77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Independently created, meant to be used more as a set of helper classes </a:t>
            </a:r>
            <a:r>
              <a:rPr lang="en"/>
              <a:t>rather</a:t>
            </a:r>
            <a:r>
              <a:rPr lang="en"/>
              <a:t> than define the look of your site.</a:t>
            </a:r>
            <a:endParaRPr/>
          </a:p>
        </p:txBody>
      </p:sp>
      <p:sp>
        <p:nvSpPr>
          <p:cNvPr id="1115" name="Google Shape;1115;p76"/>
          <p:cNvSpPr txBox="1"/>
          <p:nvPr>
            <p:ph idx="1" type="subTitle"/>
          </p:nvPr>
        </p:nvSpPr>
        <p:spPr>
          <a:xfrm>
            <a:off x="3725525" y="2901438"/>
            <a:ext cx="2286000" cy="42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Tailwind</a:t>
            </a:r>
            <a:endParaRPr/>
          </a:p>
        </p:txBody>
      </p:sp>
      <p:sp>
        <p:nvSpPr>
          <p:cNvPr id="1116" name="Google Shape;1116;p76"/>
          <p:cNvSpPr txBox="1"/>
          <p:nvPr>
            <p:ph idx="5" type="subTitle"/>
          </p:nvPr>
        </p:nvSpPr>
        <p:spPr>
          <a:xfrm>
            <a:off x="2020825" y="1583600"/>
            <a:ext cx="2286000" cy="42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Bootstrap</a:t>
            </a:r>
            <a:endParaRPr/>
          </a:p>
        </p:txBody>
      </p:sp>
      <p:sp>
        <p:nvSpPr>
          <p:cNvPr id="1117" name="Google Shape;1117;p76"/>
          <p:cNvSpPr txBox="1"/>
          <p:nvPr>
            <p:ph idx="6" type="subTitle"/>
          </p:nvPr>
        </p:nvSpPr>
        <p:spPr>
          <a:xfrm>
            <a:off x="2020825" y="1896425"/>
            <a:ext cx="2479800" cy="77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Created by Twitter, intended to align with the CSS standards followed by the company.</a:t>
            </a:r>
            <a:endParaRPr/>
          </a:p>
        </p:txBody>
      </p:sp>
      <p:sp>
        <p:nvSpPr>
          <p:cNvPr id="1118" name="Google Shape;1118;p76"/>
          <p:cNvSpPr txBox="1"/>
          <p:nvPr>
            <p:ph idx="7" type="subTitle"/>
          </p:nvPr>
        </p:nvSpPr>
        <p:spPr>
          <a:xfrm>
            <a:off x="5677600" y="1583600"/>
            <a:ext cx="2286000" cy="42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Materialize</a:t>
            </a:r>
            <a:endParaRPr/>
          </a:p>
        </p:txBody>
      </p:sp>
      <p:sp>
        <p:nvSpPr>
          <p:cNvPr id="1119" name="Google Shape;1119;p76"/>
          <p:cNvSpPr txBox="1"/>
          <p:nvPr>
            <p:ph idx="8" type="subTitle"/>
          </p:nvPr>
        </p:nvSpPr>
        <p:spPr>
          <a:xfrm>
            <a:off x="5677600" y="1896425"/>
            <a:ext cx="2548800" cy="77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Created by Google, intended to align with their design standards used in their sites and apps.</a:t>
            </a:r>
            <a:endParaRPr/>
          </a:p>
        </p:txBody>
      </p:sp>
      <p:sp>
        <p:nvSpPr>
          <p:cNvPr id="1120" name="Google Shape;1120;p76"/>
          <p:cNvSpPr/>
          <p:nvPr/>
        </p:nvSpPr>
        <p:spPr>
          <a:xfrm>
            <a:off x="1180125" y="1767250"/>
            <a:ext cx="777300" cy="777300"/>
          </a:xfrm>
          <a:prstGeom prst="ellipse">
            <a:avLst/>
          </a:prstGeom>
          <a:gradFill>
            <a:gsLst>
              <a:gs pos="0">
                <a:schemeClr val="accent3"/>
              </a:gs>
              <a:gs pos="100000">
                <a:schemeClr val="accent4"/>
              </a:gs>
            </a:gsLst>
            <a:lin ang="5400700" scaled="0"/>
          </a:gradFill>
          <a:ln>
            <a:noFill/>
          </a:ln>
          <a:effectLst>
            <a:outerShdw blurRad="257175" rotWithShape="0" algn="bl">
              <a:schemeClr val="accent4">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p>
        </p:txBody>
      </p:sp>
      <p:pic>
        <p:nvPicPr>
          <p:cNvPr id="1121" name="Google Shape;1121;p76"/>
          <p:cNvPicPr preferRelativeResize="0"/>
          <p:nvPr/>
        </p:nvPicPr>
        <p:blipFill>
          <a:blip r:embed="rId3">
            <a:alphaModFix/>
          </a:blip>
          <a:stretch>
            <a:fillRect/>
          </a:stretch>
        </p:blipFill>
        <p:spPr>
          <a:xfrm>
            <a:off x="1164975" y="1824104"/>
            <a:ext cx="807600" cy="666271"/>
          </a:xfrm>
          <a:prstGeom prst="rect">
            <a:avLst/>
          </a:prstGeom>
          <a:noFill/>
          <a:ln>
            <a:noFill/>
          </a:ln>
        </p:spPr>
      </p:pic>
      <p:pic>
        <p:nvPicPr>
          <p:cNvPr id="1122" name="Google Shape;1122;p76"/>
          <p:cNvPicPr preferRelativeResize="0"/>
          <p:nvPr/>
        </p:nvPicPr>
        <p:blipFill>
          <a:blip r:embed="rId4">
            <a:alphaModFix/>
          </a:blip>
          <a:stretch>
            <a:fillRect/>
          </a:stretch>
        </p:blipFill>
        <p:spPr>
          <a:xfrm>
            <a:off x="4748888" y="1907365"/>
            <a:ext cx="950125" cy="484560"/>
          </a:xfrm>
          <a:prstGeom prst="rect">
            <a:avLst/>
          </a:prstGeom>
          <a:noFill/>
          <a:ln>
            <a:noFill/>
          </a:ln>
        </p:spPr>
      </p:pic>
      <p:pic>
        <p:nvPicPr>
          <p:cNvPr id="1123" name="Google Shape;1123;p76"/>
          <p:cNvPicPr preferRelativeResize="0"/>
          <p:nvPr/>
        </p:nvPicPr>
        <p:blipFill>
          <a:blip r:embed="rId5">
            <a:alphaModFix/>
          </a:blip>
          <a:stretch>
            <a:fillRect/>
          </a:stretch>
        </p:blipFill>
        <p:spPr>
          <a:xfrm>
            <a:off x="2922963" y="3283000"/>
            <a:ext cx="701014" cy="420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77"/>
          <p:cNvSpPr txBox="1"/>
          <p:nvPr>
            <p:ph idx="1" type="subTitle"/>
          </p:nvPr>
        </p:nvSpPr>
        <p:spPr>
          <a:xfrm>
            <a:off x="5809650" y="1313448"/>
            <a:ext cx="1874400" cy="42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Git</a:t>
            </a:r>
            <a:endParaRPr/>
          </a:p>
        </p:txBody>
      </p:sp>
      <p:sp>
        <p:nvSpPr>
          <p:cNvPr id="1129" name="Google Shape;1129;p77"/>
          <p:cNvSpPr txBox="1"/>
          <p:nvPr>
            <p:ph idx="6" type="subTitle"/>
          </p:nvPr>
        </p:nvSpPr>
        <p:spPr>
          <a:xfrm>
            <a:off x="5809650" y="2355589"/>
            <a:ext cx="1874400" cy="42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SASS</a:t>
            </a:r>
            <a:endParaRPr/>
          </a:p>
        </p:txBody>
      </p:sp>
      <p:sp>
        <p:nvSpPr>
          <p:cNvPr id="1130" name="Google Shape;1130;p77"/>
          <p:cNvSpPr txBox="1"/>
          <p:nvPr>
            <p:ph idx="8" type="subTitle"/>
          </p:nvPr>
        </p:nvSpPr>
        <p:spPr>
          <a:xfrm>
            <a:off x="5809650" y="3397756"/>
            <a:ext cx="1874400" cy="42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Node/NPM</a:t>
            </a:r>
            <a:endParaRPr/>
          </a:p>
        </p:txBody>
      </p:sp>
      <p:grpSp>
        <p:nvGrpSpPr>
          <p:cNvPr id="1131" name="Google Shape;1131;p77"/>
          <p:cNvGrpSpPr/>
          <p:nvPr/>
        </p:nvGrpSpPr>
        <p:grpSpPr>
          <a:xfrm>
            <a:off x="1118138" y="1425400"/>
            <a:ext cx="2578025" cy="2365800"/>
            <a:chOff x="1054775" y="76025"/>
            <a:chExt cx="2578025" cy="2365800"/>
          </a:xfrm>
        </p:grpSpPr>
        <p:sp>
          <p:nvSpPr>
            <p:cNvPr id="1132" name="Google Shape;1132;p77"/>
            <p:cNvSpPr/>
            <p:nvPr/>
          </p:nvSpPr>
          <p:spPr>
            <a:xfrm>
              <a:off x="1054775" y="76025"/>
              <a:ext cx="2578025" cy="2365800"/>
            </a:xfrm>
            <a:custGeom>
              <a:rect b="b" l="l" r="r" t="t"/>
              <a:pathLst>
                <a:path extrusionOk="0" h="94632" w="103121">
                  <a:moveTo>
                    <a:pt x="1536" y="1"/>
                  </a:moveTo>
                  <a:cubicBezTo>
                    <a:pt x="691" y="1"/>
                    <a:pt x="0" y="692"/>
                    <a:pt x="0" y="1537"/>
                  </a:cubicBezTo>
                  <a:lnTo>
                    <a:pt x="0" y="93096"/>
                  </a:lnTo>
                  <a:cubicBezTo>
                    <a:pt x="0" y="93941"/>
                    <a:pt x="691" y="94632"/>
                    <a:pt x="1536" y="94632"/>
                  </a:cubicBezTo>
                  <a:lnTo>
                    <a:pt x="101584" y="94632"/>
                  </a:lnTo>
                  <a:cubicBezTo>
                    <a:pt x="102430" y="94632"/>
                    <a:pt x="103120" y="93941"/>
                    <a:pt x="103120" y="93096"/>
                  </a:cubicBezTo>
                  <a:lnTo>
                    <a:pt x="103120" y="1537"/>
                  </a:lnTo>
                  <a:cubicBezTo>
                    <a:pt x="103120" y="692"/>
                    <a:pt x="102430" y="1"/>
                    <a:pt x="101584" y="1"/>
                  </a:cubicBezTo>
                  <a:close/>
                </a:path>
              </a:pathLst>
            </a:custGeom>
            <a:gradFill>
              <a:gsLst>
                <a:gs pos="0">
                  <a:schemeClr val="accent3"/>
                </a:gs>
                <a:gs pos="100000">
                  <a:schemeClr val="accent2"/>
                </a:gs>
              </a:gsLst>
              <a:lin ang="5400012" scaled="0"/>
            </a:gradFill>
            <a:ln>
              <a:noFill/>
            </a:ln>
            <a:effectLst>
              <a:outerShdw blurRad="357188" rotWithShape="0" algn="bl">
                <a:schemeClr val="accent2">
                  <a:alpha val="63000"/>
                </a:schemeClr>
              </a:outerShdw>
              <a:reflection blurRad="0" dir="5400000" dist="219075" endA="0" endPos="42000" fadeDir="5400012" kx="0" rotWithShape="0" algn="bl" stA="4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77"/>
            <p:cNvSpPr/>
            <p:nvPr/>
          </p:nvSpPr>
          <p:spPr>
            <a:xfrm>
              <a:off x="1185450" y="2264700"/>
              <a:ext cx="47050" cy="46750"/>
            </a:xfrm>
            <a:custGeom>
              <a:rect b="b" l="l" r="r" t="t"/>
              <a:pathLst>
                <a:path extrusionOk="0" h="1870" w="1882">
                  <a:moveTo>
                    <a:pt x="941" y="0"/>
                  </a:moveTo>
                  <a:cubicBezTo>
                    <a:pt x="417" y="0"/>
                    <a:pt x="0" y="417"/>
                    <a:pt x="0" y="929"/>
                  </a:cubicBezTo>
                  <a:cubicBezTo>
                    <a:pt x="0" y="1453"/>
                    <a:pt x="417" y="1870"/>
                    <a:pt x="941" y="1870"/>
                  </a:cubicBezTo>
                  <a:cubicBezTo>
                    <a:pt x="1465" y="1870"/>
                    <a:pt x="1881" y="1453"/>
                    <a:pt x="1881" y="929"/>
                  </a:cubicBezTo>
                  <a:cubicBezTo>
                    <a:pt x="1881" y="417"/>
                    <a:pt x="1453" y="0"/>
                    <a:pt x="9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77"/>
            <p:cNvSpPr/>
            <p:nvPr/>
          </p:nvSpPr>
          <p:spPr>
            <a:xfrm>
              <a:off x="3334525" y="2227500"/>
              <a:ext cx="121450" cy="121150"/>
            </a:xfrm>
            <a:custGeom>
              <a:rect b="b" l="l" r="r" t="t"/>
              <a:pathLst>
                <a:path extrusionOk="0" h="4846" w="4858">
                  <a:moveTo>
                    <a:pt x="2429" y="0"/>
                  </a:moveTo>
                  <a:cubicBezTo>
                    <a:pt x="1084" y="0"/>
                    <a:pt x="0" y="1084"/>
                    <a:pt x="0" y="2429"/>
                  </a:cubicBezTo>
                  <a:cubicBezTo>
                    <a:pt x="0" y="3763"/>
                    <a:pt x="1084" y="4846"/>
                    <a:pt x="2429" y="4846"/>
                  </a:cubicBezTo>
                  <a:cubicBezTo>
                    <a:pt x="3775" y="4846"/>
                    <a:pt x="4858" y="3763"/>
                    <a:pt x="4858" y="2429"/>
                  </a:cubicBezTo>
                  <a:cubicBezTo>
                    <a:pt x="4858" y="1084"/>
                    <a:pt x="3775" y="0"/>
                    <a:pt x="24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77"/>
            <p:cNvSpPr/>
            <p:nvPr/>
          </p:nvSpPr>
          <p:spPr>
            <a:xfrm>
              <a:off x="1995650" y="2288225"/>
              <a:ext cx="136075" cy="46750"/>
            </a:xfrm>
            <a:custGeom>
              <a:rect b="b" l="l" r="r" t="t"/>
              <a:pathLst>
                <a:path extrusionOk="0" h="1870" w="5443">
                  <a:moveTo>
                    <a:pt x="1" y="0"/>
                  </a:moveTo>
                  <a:lnTo>
                    <a:pt x="1" y="1869"/>
                  </a:lnTo>
                  <a:lnTo>
                    <a:pt x="5442" y="1869"/>
                  </a:lnTo>
                  <a:lnTo>
                    <a:pt x="54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77"/>
            <p:cNvSpPr/>
            <p:nvPr/>
          </p:nvSpPr>
          <p:spPr>
            <a:xfrm>
              <a:off x="2140925" y="2288225"/>
              <a:ext cx="136350" cy="46750"/>
            </a:xfrm>
            <a:custGeom>
              <a:rect b="b" l="l" r="r" t="t"/>
              <a:pathLst>
                <a:path extrusionOk="0" h="1870" w="5454">
                  <a:moveTo>
                    <a:pt x="0" y="0"/>
                  </a:moveTo>
                  <a:lnTo>
                    <a:pt x="0" y="1869"/>
                  </a:lnTo>
                  <a:lnTo>
                    <a:pt x="5453" y="1869"/>
                  </a:lnTo>
                  <a:lnTo>
                    <a:pt x="545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77"/>
            <p:cNvSpPr/>
            <p:nvPr/>
          </p:nvSpPr>
          <p:spPr>
            <a:xfrm>
              <a:off x="2286475" y="2288225"/>
              <a:ext cx="136050" cy="46750"/>
            </a:xfrm>
            <a:custGeom>
              <a:rect b="b" l="l" r="r" t="t"/>
              <a:pathLst>
                <a:path extrusionOk="0" h="1870" w="5442">
                  <a:moveTo>
                    <a:pt x="0" y="0"/>
                  </a:moveTo>
                  <a:lnTo>
                    <a:pt x="0" y="1869"/>
                  </a:lnTo>
                  <a:lnTo>
                    <a:pt x="5442" y="1869"/>
                  </a:lnTo>
                  <a:lnTo>
                    <a:pt x="54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77"/>
            <p:cNvSpPr/>
            <p:nvPr/>
          </p:nvSpPr>
          <p:spPr>
            <a:xfrm>
              <a:off x="2432025" y="2288225"/>
              <a:ext cx="136050" cy="46750"/>
            </a:xfrm>
            <a:custGeom>
              <a:rect b="b" l="l" r="r" t="t"/>
              <a:pathLst>
                <a:path extrusionOk="0" h="1870" w="5442">
                  <a:moveTo>
                    <a:pt x="1" y="0"/>
                  </a:moveTo>
                  <a:lnTo>
                    <a:pt x="1" y="1869"/>
                  </a:lnTo>
                  <a:lnTo>
                    <a:pt x="5442" y="1869"/>
                  </a:lnTo>
                  <a:lnTo>
                    <a:pt x="54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77"/>
            <p:cNvSpPr/>
            <p:nvPr/>
          </p:nvSpPr>
          <p:spPr>
            <a:xfrm>
              <a:off x="2577275" y="2288225"/>
              <a:ext cx="136350" cy="46750"/>
            </a:xfrm>
            <a:custGeom>
              <a:rect b="b" l="l" r="r" t="t"/>
              <a:pathLst>
                <a:path extrusionOk="0" h="1870" w="5454">
                  <a:moveTo>
                    <a:pt x="1" y="0"/>
                  </a:moveTo>
                  <a:lnTo>
                    <a:pt x="1" y="1869"/>
                  </a:lnTo>
                  <a:lnTo>
                    <a:pt x="5454" y="1869"/>
                  </a:lnTo>
                  <a:lnTo>
                    <a:pt x="54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77"/>
            <p:cNvSpPr/>
            <p:nvPr/>
          </p:nvSpPr>
          <p:spPr>
            <a:xfrm>
              <a:off x="3415775" y="227850"/>
              <a:ext cx="84850" cy="1935975"/>
            </a:xfrm>
            <a:custGeom>
              <a:rect b="b" l="l" r="r" t="t"/>
              <a:pathLst>
                <a:path extrusionOk="0" h="77439" w="3394">
                  <a:moveTo>
                    <a:pt x="3394" y="0"/>
                  </a:moveTo>
                  <a:lnTo>
                    <a:pt x="1" y="3310"/>
                  </a:lnTo>
                  <a:lnTo>
                    <a:pt x="1" y="73985"/>
                  </a:lnTo>
                  <a:lnTo>
                    <a:pt x="3394" y="77438"/>
                  </a:lnTo>
                  <a:lnTo>
                    <a:pt x="339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77"/>
            <p:cNvSpPr/>
            <p:nvPr/>
          </p:nvSpPr>
          <p:spPr>
            <a:xfrm>
              <a:off x="1178600" y="227850"/>
              <a:ext cx="2322025" cy="82775"/>
            </a:xfrm>
            <a:custGeom>
              <a:rect b="b" l="l" r="r" t="t"/>
              <a:pathLst>
                <a:path extrusionOk="0" h="3311" w="92881">
                  <a:moveTo>
                    <a:pt x="0" y="0"/>
                  </a:moveTo>
                  <a:lnTo>
                    <a:pt x="3536" y="3310"/>
                  </a:lnTo>
                  <a:lnTo>
                    <a:pt x="89488" y="3310"/>
                  </a:lnTo>
                  <a:lnTo>
                    <a:pt x="928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77"/>
            <p:cNvSpPr/>
            <p:nvPr/>
          </p:nvSpPr>
          <p:spPr>
            <a:xfrm>
              <a:off x="1178600" y="2077475"/>
              <a:ext cx="2322025" cy="86350"/>
            </a:xfrm>
            <a:custGeom>
              <a:rect b="b" l="l" r="r" t="t"/>
              <a:pathLst>
                <a:path extrusionOk="0" h="3454" w="92881">
                  <a:moveTo>
                    <a:pt x="3536" y="0"/>
                  </a:moveTo>
                  <a:lnTo>
                    <a:pt x="0" y="3453"/>
                  </a:lnTo>
                  <a:lnTo>
                    <a:pt x="92881" y="3453"/>
                  </a:lnTo>
                  <a:lnTo>
                    <a:pt x="8948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77"/>
            <p:cNvSpPr/>
            <p:nvPr/>
          </p:nvSpPr>
          <p:spPr>
            <a:xfrm>
              <a:off x="1178600" y="227850"/>
              <a:ext cx="88425" cy="1935975"/>
            </a:xfrm>
            <a:custGeom>
              <a:rect b="b" l="l" r="r" t="t"/>
              <a:pathLst>
                <a:path extrusionOk="0" h="77439" w="3537">
                  <a:moveTo>
                    <a:pt x="0" y="0"/>
                  </a:moveTo>
                  <a:lnTo>
                    <a:pt x="0" y="77438"/>
                  </a:lnTo>
                  <a:lnTo>
                    <a:pt x="3536" y="73985"/>
                  </a:lnTo>
                  <a:lnTo>
                    <a:pt x="3536" y="3310"/>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77"/>
            <p:cNvSpPr/>
            <p:nvPr/>
          </p:nvSpPr>
          <p:spPr>
            <a:xfrm>
              <a:off x="1192575" y="264150"/>
              <a:ext cx="2297650" cy="1859550"/>
            </a:xfrm>
            <a:custGeom>
              <a:rect b="b" l="l" r="r" t="t"/>
              <a:pathLst>
                <a:path extrusionOk="0" h="74382" w="91906">
                  <a:moveTo>
                    <a:pt x="45949" y="1"/>
                  </a:moveTo>
                  <a:cubicBezTo>
                    <a:pt x="31624" y="1"/>
                    <a:pt x="17301" y="620"/>
                    <a:pt x="2977" y="1858"/>
                  </a:cubicBezTo>
                  <a:cubicBezTo>
                    <a:pt x="1" y="25432"/>
                    <a:pt x="1" y="48959"/>
                    <a:pt x="2977" y="72533"/>
                  </a:cubicBezTo>
                  <a:cubicBezTo>
                    <a:pt x="17301" y="73766"/>
                    <a:pt x="31624" y="74382"/>
                    <a:pt x="45949" y="74382"/>
                  </a:cubicBezTo>
                  <a:cubicBezTo>
                    <a:pt x="60273" y="74382"/>
                    <a:pt x="74600" y="73766"/>
                    <a:pt x="88929" y="72533"/>
                  </a:cubicBezTo>
                  <a:cubicBezTo>
                    <a:pt x="91905" y="48959"/>
                    <a:pt x="91905" y="25432"/>
                    <a:pt x="88929" y="1858"/>
                  </a:cubicBezTo>
                  <a:cubicBezTo>
                    <a:pt x="74600" y="620"/>
                    <a:pt x="60273" y="1"/>
                    <a:pt x="45949" y="1"/>
                  </a:cubicBezTo>
                  <a:close/>
                </a:path>
              </a:pathLst>
            </a:custGeom>
            <a:gradFill>
              <a:gsLst>
                <a:gs pos="0">
                  <a:schemeClr val="accent6"/>
                </a:gs>
                <a:gs pos="5000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5" name="Google Shape;1145;p77"/>
          <p:cNvSpPr txBox="1"/>
          <p:nvPr>
            <p:ph idx="15" type="title"/>
          </p:nvPr>
        </p:nvSpPr>
        <p:spPr>
          <a:xfrm>
            <a:off x="1117900" y="2053950"/>
            <a:ext cx="2578500" cy="103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t>Other Important Technologies</a:t>
            </a:r>
            <a:endParaRPr sz="2200"/>
          </a:p>
        </p:txBody>
      </p:sp>
      <p:grpSp>
        <p:nvGrpSpPr>
          <p:cNvPr id="1146" name="Google Shape;1146;p77"/>
          <p:cNvGrpSpPr/>
          <p:nvPr/>
        </p:nvGrpSpPr>
        <p:grpSpPr>
          <a:xfrm rot="2330951">
            <a:off x="368475" y="1037943"/>
            <a:ext cx="839961" cy="726469"/>
            <a:chOff x="7565700" y="3634650"/>
            <a:chExt cx="1234500" cy="1067700"/>
          </a:xfrm>
        </p:grpSpPr>
        <p:sp>
          <p:nvSpPr>
            <p:cNvPr id="1147" name="Google Shape;1147;p77"/>
            <p:cNvSpPr/>
            <p:nvPr/>
          </p:nvSpPr>
          <p:spPr>
            <a:xfrm rot="10800000">
              <a:off x="7565700" y="3634650"/>
              <a:ext cx="1234500" cy="1067700"/>
            </a:xfrm>
            <a:prstGeom prst="triangle">
              <a:avLst>
                <a:gd fmla="val 50000" name="adj"/>
              </a:avLst>
            </a:prstGeom>
            <a:gradFill>
              <a:gsLst>
                <a:gs pos="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77"/>
            <p:cNvSpPr/>
            <p:nvPr/>
          </p:nvSpPr>
          <p:spPr>
            <a:xfrm rot="10800000">
              <a:off x="7565700" y="3634650"/>
              <a:ext cx="1234500" cy="464700"/>
            </a:xfrm>
            <a:prstGeom prst="triangle">
              <a:avLst>
                <a:gd fmla="val 50000" name="adj"/>
              </a:avLst>
            </a:prstGeom>
            <a:gradFill>
              <a:gsLst>
                <a:gs pos="0">
                  <a:schemeClr val="accent6"/>
                </a:gs>
                <a:gs pos="5000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9" name="Google Shape;1149;p77"/>
          <p:cNvGrpSpPr/>
          <p:nvPr/>
        </p:nvGrpSpPr>
        <p:grpSpPr>
          <a:xfrm rot="-2132100">
            <a:off x="3544405" y="4535567"/>
            <a:ext cx="1225154" cy="1059679"/>
            <a:chOff x="7565700" y="3634650"/>
            <a:chExt cx="1234500" cy="1067700"/>
          </a:xfrm>
        </p:grpSpPr>
        <p:sp>
          <p:nvSpPr>
            <p:cNvPr id="1150" name="Google Shape;1150;p77"/>
            <p:cNvSpPr/>
            <p:nvPr/>
          </p:nvSpPr>
          <p:spPr>
            <a:xfrm rot="10800000">
              <a:off x="7565700" y="3634650"/>
              <a:ext cx="1234500" cy="1067700"/>
            </a:xfrm>
            <a:prstGeom prst="triangle">
              <a:avLst>
                <a:gd fmla="val 50000" name="adj"/>
              </a:avLst>
            </a:prstGeom>
            <a:gradFill>
              <a:gsLst>
                <a:gs pos="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77"/>
            <p:cNvSpPr/>
            <p:nvPr/>
          </p:nvSpPr>
          <p:spPr>
            <a:xfrm rot="10800000">
              <a:off x="7565700" y="3634650"/>
              <a:ext cx="1234500" cy="464700"/>
            </a:xfrm>
            <a:prstGeom prst="triangle">
              <a:avLst>
                <a:gd fmla="val 50000" name="adj"/>
              </a:avLst>
            </a:prstGeom>
            <a:gradFill>
              <a:gsLst>
                <a:gs pos="0">
                  <a:schemeClr val="accent6"/>
                </a:gs>
                <a:gs pos="5000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2" name="Google Shape;1152;p77"/>
          <p:cNvGrpSpPr/>
          <p:nvPr/>
        </p:nvGrpSpPr>
        <p:grpSpPr>
          <a:xfrm rot="-498556">
            <a:off x="1148911" y="-178220"/>
            <a:ext cx="541582" cy="468406"/>
            <a:chOff x="7565700" y="3634650"/>
            <a:chExt cx="1234500" cy="1067700"/>
          </a:xfrm>
        </p:grpSpPr>
        <p:sp>
          <p:nvSpPr>
            <p:cNvPr id="1153" name="Google Shape;1153;p77"/>
            <p:cNvSpPr/>
            <p:nvPr/>
          </p:nvSpPr>
          <p:spPr>
            <a:xfrm rot="10800000">
              <a:off x="7565700" y="3634650"/>
              <a:ext cx="1234500" cy="1067700"/>
            </a:xfrm>
            <a:prstGeom prst="triangle">
              <a:avLst>
                <a:gd fmla="val 50000" name="adj"/>
              </a:avLst>
            </a:prstGeom>
            <a:gradFill>
              <a:gsLst>
                <a:gs pos="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77"/>
            <p:cNvSpPr/>
            <p:nvPr/>
          </p:nvSpPr>
          <p:spPr>
            <a:xfrm rot="10800000">
              <a:off x="7565700" y="3634650"/>
              <a:ext cx="1234500" cy="464700"/>
            </a:xfrm>
            <a:prstGeom prst="triangle">
              <a:avLst>
                <a:gd fmla="val 50000" name="adj"/>
              </a:avLst>
            </a:prstGeom>
            <a:gradFill>
              <a:gsLst>
                <a:gs pos="0">
                  <a:schemeClr val="accent6"/>
                </a:gs>
                <a:gs pos="5000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55" name="Google Shape;1155;p77"/>
          <p:cNvPicPr preferRelativeResize="0"/>
          <p:nvPr/>
        </p:nvPicPr>
        <p:blipFill>
          <a:blip r:embed="rId3">
            <a:alphaModFix/>
          </a:blip>
          <a:stretch>
            <a:fillRect/>
          </a:stretch>
        </p:blipFill>
        <p:spPr>
          <a:xfrm>
            <a:off x="4765263" y="1185787"/>
            <a:ext cx="695127" cy="695127"/>
          </a:xfrm>
          <a:prstGeom prst="rect">
            <a:avLst/>
          </a:prstGeom>
          <a:noFill/>
          <a:ln>
            <a:noFill/>
          </a:ln>
        </p:spPr>
      </p:pic>
      <p:pic>
        <p:nvPicPr>
          <p:cNvPr id="1156" name="Google Shape;1156;p77"/>
          <p:cNvPicPr preferRelativeResize="0"/>
          <p:nvPr/>
        </p:nvPicPr>
        <p:blipFill>
          <a:blip r:embed="rId4">
            <a:alphaModFix/>
          </a:blip>
          <a:stretch>
            <a:fillRect/>
          </a:stretch>
        </p:blipFill>
        <p:spPr>
          <a:xfrm>
            <a:off x="4649388" y="2203638"/>
            <a:ext cx="926868" cy="695151"/>
          </a:xfrm>
          <a:prstGeom prst="rect">
            <a:avLst/>
          </a:prstGeom>
          <a:noFill/>
          <a:ln>
            <a:noFill/>
          </a:ln>
        </p:spPr>
      </p:pic>
      <p:pic>
        <p:nvPicPr>
          <p:cNvPr id="1157" name="Google Shape;1157;p77"/>
          <p:cNvPicPr preferRelativeResize="0"/>
          <p:nvPr/>
        </p:nvPicPr>
        <p:blipFill>
          <a:blip r:embed="rId5">
            <a:alphaModFix/>
          </a:blip>
          <a:stretch>
            <a:fillRect/>
          </a:stretch>
        </p:blipFill>
        <p:spPr>
          <a:xfrm>
            <a:off x="4545166" y="3262574"/>
            <a:ext cx="1135309" cy="6951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78"/>
          <p:cNvSpPr txBox="1"/>
          <p:nvPr>
            <p:ph type="title"/>
          </p:nvPr>
        </p:nvSpPr>
        <p:spPr>
          <a:xfrm>
            <a:off x="720300" y="452325"/>
            <a:ext cx="7703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a:t>
            </a:r>
            <a:endParaRPr/>
          </a:p>
        </p:txBody>
      </p:sp>
      <p:sp>
        <p:nvSpPr>
          <p:cNvPr id="1163" name="Google Shape;1163;p78"/>
          <p:cNvSpPr txBox="1"/>
          <p:nvPr>
            <p:ph idx="1" type="body"/>
          </p:nvPr>
        </p:nvSpPr>
        <p:spPr>
          <a:xfrm>
            <a:off x="720300" y="1147950"/>
            <a:ext cx="7798200" cy="242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t>
            </a:r>
            <a:r>
              <a:rPr lang="en"/>
              <a:t>Git is a distributed version control system that tracks changes in any set of computer files, usually used for coordinating work among programmers collaboratively developing source code during software development.</a:t>
            </a:r>
            <a:r>
              <a:rPr lang="en"/>
              <a:t>” </a:t>
            </a:r>
            <a:r>
              <a:rPr lang="en" sz="600"/>
              <a:t>*</a:t>
            </a:r>
            <a:r>
              <a:rPr lang="en" sz="600"/>
              <a:t>https://en.wikipedia.org/wiki/Git</a:t>
            </a:r>
            <a:endParaRPr/>
          </a:p>
          <a:p>
            <a:pPr indent="-304800" lvl="0" marL="457200" rtl="0" algn="l">
              <a:spcBef>
                <a:spcPts val="1600"/>
              </a:spcBef>
              <a:spcAft>
                <a:spcPts val="0"/>
              </a:spcAft>
              <a:buSzPts val="1200"/>
              <a:buChar char="●"/>
            </a:pPr>
            <a:r>
              <a:rPr lang="en"/>
              <a:t>Git is most common associated </a:t>
            </a:r>
            <a:r>
              <a:rPr lang="en"/>
              <a:t>with</a:t>
            </a:r>
            <a:r>
              <a:rPr lang="en"/>
              <a:t> GitHub, a website where you can store your code. GitLab and BitBucket are two </a:t>
            </a:r>
            <a:r>
              <a:rPr lang="en"/>
              <a:t>other</a:t>
            </a:r>
            <a:r>
              <a:rPr lang="en"/>
              <a:t> options.</a:t>
            </a:r>
            <a:endParaRPr/>
          </a:p>
          <a:p>
            <a:pPr indent="-304800" lvl="0" marL="457200" rtl="0" algn="l">
              <a:spcBef>
                <a:spcPts val="0"/>
              </a:spcBef>
              <a:spcAft>
                <a:spcPts val="0"/>
              </a:spcAft>
              <a:buSzPts val="1200"/>
              <a:buChar char="●"/>
            </a:pPr>
            <a:r>
              <a:rPr lang="en"/>
              <a:t>This helps keep track of changes to your code over a longer period of time.</a:t>
            </a:r>
            <a:endParaRPr/>
          </a:p>
          <a:p>
            <a:pPr indent="-304800" lvl="0" marL="457200" rtl="0" algn="l">
              <a:spcBef>
                <a:spcPts val="0"/>
              </a:spcBef>
              <a:spcAft>
                <a:spcPts val="0"/>
              </a:spcAft>
              <a:buSzPts val="1200"/>
              <a:buChar char="●"/>
            </a:pPr>
            <a:r>
              <a:rPr lang="en"/>
              <a:t>You can use </a:t>
            </a:r>
            <a:r>
              <a:rPr lang="en"/>
              <a:t>this to work on separate pieces of code from other developers on a team without interfering with each other’s work.  This is commonly done with “feature branches.”</a:t>
            </a:r>
            <a:endParaRPr/>
          </a:p>
          <a:p>
            <a:pPr indent="-304800" lvl="0" marL="457200" rtl="0" algn="l">
              <a:spcBef>
                <a:spcPts val="0"/>
              </a:spcBef>
              <a:spcAft>
                <a:spcPts val="0"/>
              </a:spcAft>
              <a:buSzPts val="1200"/>
              <a:buChar char="●"/>
            </a:pPr>
            <a:r>
              <a:rPr lang="en"/>
              <a:t>While other version control software exists, almost everyone uses Git</a:t>
            </a:r>
            <a:endParaRPr/>
          </a:p>
          <a:p>
            <a:pPr indent="0" lvl="0" marL="457200" rtl="0" algn="l">
              <a:spcBef>
                <a:spcPts val="0"/>
              </a:spcBef>
              <a:spcAft>
                <a:spcPts val="0"/>
              </a:spcAft>
              <a:buNone/>
            </a:pPr>
            <a:r>
              <a:t/>
            </a:r>
            <a:endParaRPr/>
          </a:p>
        </p:txBody>
      </p:sp>
      <p:pic>
        <p:nvPicPr>
          <p:cNvPr id="1164" name="Google Shape;1164;p78"/>
          <p:cNvPicPr preferRelativeResize="0"/>
          <p:nvPr/>
        </p:nvPicPr>
        <p:blipFill>
          <a:blip r:embed="rId3">
            <a:alphaModFix/>
          </a:blip>
          <a:stretch>
            <a:fillRect/>
          </a:stretch>
        </p:blipFill>
        <p:spPr>
          <a:xfrm>
            <a:off x="586225" y="3255900"/>
            <a:ext cx="1592474" cy="15924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79"/>
          <p:cNvSpPr txBox="1"/>
          <p:nvPr>
            <p:ph type="title"/>
          </p:nvPr>
        </p:nvSpPr>
        <p:spPr>
          <a:xfrm>
            <a:off x="720300" y="452325"/>
            <a:ext cx="7703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SASS</a:t>
            </a:r>
            <a:endParaRPr/>
          </a:p>
        </p:txBody>
      </p:sp>
      <p:sp>
        <p:nvSpPr>
          <p:cNvPr id="1170" name="Google Shape;1170;p79"/>
          <p:cNvSpPr txBox="1"/>
          <p:nvPr>
            <p:ph idx="1" type="body"/>
          </p:nvPr>
        </p:nvSpPr>
        <p:spPr>
          <a:xfrm>
            <a:off x="720300" y="1147950"/>
            <a:ext cx="7798200" cy="242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t>
            </a:r>
            <a:r>
              <a:rPr lang="en"/>
              <a:t>Sass is a CSS pre-processor. Sass reduces repetition of CSS and therefore saves time.</a:t>
            </a:r>
            <a:r>
              <a:rPr lang="en"/>
              <a:t>” </a:t>
            </a:r>
            <a:r>
              <a:rPr lang="en" sz="600"/>
              <a:t>*</a:t>
            </a:r>
            <a:r>
              <a:rPr lang="en" sz="600"/>
              <a:t>https://www.w3schools.com/sass/</a:t>
            </a:r>
            <a:endParaRPr/>
          </a:p>
          <a:p>
            <a:pPr indent="-304800" lvl="0" marL="457200" rtl="0" algn="l">
              <a:spcBef>
                <a:spcPts val="1600"/>
              </a:spcBef>
              <a:spcAft>
                <a:spcPts val="0"/>
              </a:spcAft>
              <a:buSzPts val="1200"/>
              <a:buChar char="●"/>
            </a:pPr>
            <a:r>
              <a:rPr lang="en"/>
              <a:t>SASS is an alternative to CSS to allows for cleaner CSS.</a:t>
            </a:r>
            <a:endParaRPr/>
          </a:p>
          <a:p>
            <a:pPr indent="-304800" lvl="0" marL="457200" rtl="0" algn="l">
              <a:spcBef>
                <a:spcPts val="0"/>
              </a:spcBef>
              <a:spcAft>
                <a:spcPts val="0"/>
              </a:spcAft>
              <a:buSzPts val="1200"/>
              <a:buChar char="●"/>
            </a:pPr>
            <a:r>
              <a:rPr lang="en"/>
              <a:t>This allows for nesting styles, something that is not available in CSS.</a:t>
            </a:r>
            <a:endParaRPr/>
          </a:p>
          <a:p>
            <a:pPr indent="-304800" lvl="0" marL="457200" rtl="0" algn="l">
              <a:spcBef>
                <a:spcPts val="0"/>
              </a:spcBef>
              <a:spcAft>
                <a:spcPts val="0"/>
              </a:spcAft>
              <a:buSzPts val="1200"/>
              <a:buChar char="●"/>
            </a:pPr>
            <a:r>
              <a:rPr lang="en"/>
              <a:t>Additionally, you can create functions and mixins to add more reusable pieces of styling that you can use throughout SASS</a:t>
            </a:r>
            <a:endParaRPr/>
          </a:p>
          <a:p>
            <a:pPr indent="-304800" lvl="0" marL="457200" rtl="0" algn="l">
              <a:spcBef>
                <a:spcPts val="0"/>
              </a:spcBef>
              <a:spcAft>
                <a:spcPts val="0"/>
              </a:spcAft>
              <a:buSzPts val="1200"/>
              <a:buChar char="●"/>
            </a:pPr>
            <a:r>
              <a:rPr lang="en"/>
              <a:t>Browsers cannot run SASS, so SASS is compiled down into CSS in order to run in a browser.</a:t>
            </a:r>
            <a:endParaRPr/>
          </a:p>
        </p:txBody>
      </p:sp>
      <p:pic>
        <p:nvPicPr>
          <p:cNvPr id="1171" name="Google Shape;1171;p79"/>
          <p:cNvPicPr preferRelativeResize="0"/>
          <p:nvPr/>
        </p:nvPicPr>
        <p:blipFill>
          <a:blip r:embed="rId3">
            <a:alphaModFix/>
          </a:blip>
          <a:stretch>
            <a:fillRect/>
          </a:stretch>
        </p:blipFill>
        <p:spPr>
          <a:xfrm>
            <a:off x="569246" y="2917693"/>
            <a:ext cx="2513577" cy="188520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80"/>
          <p:cNvSpPr txBox="1"/>
          <p:nvPr>
            <p:ph type="title"/>
          </p:nvPr>
        </p:nvSpPr>
        <p:spPr>
          <a:xfrm>
            <a:off x="720300" y="452325"/>
            <a:ext cx="7703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Node/NPM</a:t>
            </a:r>
            <a:endParaRPr/>
          </a:p>
        </p:txBody>
      </p:sp>
      <p:sp>
        <p:nvSpPr>
          <p:cNvPr id="1177" name="Google Shape;1177;p80"/>
          <p:cNvSpPr txBox="1"/>
          <p:nvPr>
            <p:ph idx="1" type="body"/>
          </p:nvPr>
        </p:nvSpPr>
        <p:spPr>
          <a:xfrm>
            <a:off x="720300" y="1147950"/>
            <a:ext cx="7798200" cy="242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t>
            </a:r>
            <a:r>
              <a:rPr lang="en"/>
              <a:t> Node.js is a back-end JavaScript runtime environment, runs on the V8 JavaScript Engine, and executes JavaScript code outside a web browser.</a:t>
            </a:r>
            <a:r>
              <a:rPr lang="en"/>
              <a:t>” </a:t>
            </a:r>
            <a:r>
              <a:rPr lang="en" sz="600"/>
              <a:t>*</a:t>
            </a:r>
            <a:r>
              <a:rPr lang="en" sz="600"/>
              <a:t>https://en.wikipedia.org/wiki/Node.js</a:t>
            </a:r>
            <a:endParaRPr/>
          </a:p>
          <a:p>
            <a:pPr indent="-304800" lvl="0" marL="457200" rtl="0" algn="l">
              <a:spcBef>
                <a:spcPts val="1600"/>
              </a:spcBef>
              <a:spcAft>
                <a:spcPts val="0"/>
              </a:spcAft>
              <a:buSzPts val="1200"/>
              <a:buChar char="●"/>
            </a:pPr>
            <a:r>
              <a:rPr lang="en"/>
              <a:t>Node.js allows use of JavaScript outside of the browser.</a:t>
            </a:r>
            <a:endParaRPr/>
          </a:p>
          <a:p>
            <a:pPr indent="-304800" lvl="0" marL="457200" rtl="0" algn="l">
              <a:spcBef>
                <a:spcPts val="0"/>
              </a:spcBef>
              <a:spcAft>
                <a:spcPts val="0"/>
              </a:spcAft>
              <a:buSzPts val="1200"/>
              <a:buChar char="●"/>
            </a:pPr>
            <a:r>
              <a:rPr lang="en"/>
              <a:t>It can be used to create command line interfaces (software you run in a terminal) or backend APIs.</a:t>
            </a:r>
            <a:endParaRPr/>
          </a:p>
          <a:p>
            <a:pPr indent="-304800" lvl="0" marL="457200" rtl="0" algn="l">
              <a:spcBef>
                <a:spcPts val="0"/>
              </a:spcBef>
              <a:spcAft>
                <a:spcPts val="0"/>
              </a:spcAft>
              <a:buSzPts val="1200"/>
              <a:buChar char="●"/>
            </a:pPr>
            <a:r>
              <a:rPr lang="en"/>
              <a:t>Included in the install for Node is NPM, or Node Package manager, which you can use to install and manage third party libraries in a project or a computer.</a:t>
            </a:r>
            <a:endParaRPr/>
          </a:p>
          <a:p>
            <a:pPr indent="-304800" lvl="0" marL="457200" rtl="0" algn="l">
              <a:spcBef>
                <a:spcPts val="0"/>
              </a:spcBef>
              <a:spcAft>
                <a:spcPts val="0"/>
              </a:spcAft>
              <a:buSzPts val="1200"/>
              <a:buChar char="●"/>
            </a:pPr>
            <a:r>
              <a:rPr lang="en"/>
              <a:t>This includes a unique API, or code you can use that is unique to Node and not available in regular JavaScript. </a:t>
            </a:r>
            <a:r>
              <a:rPr lang="en"/>
              <a:t>For example, the “fs” module that is included with Node allows you to manipulate a file system on a machine.</a:t>
            </a:r>
            <a:endParaRPr/>
          </a:p>
          <a:p>
            <a:pPr indent="-304800" lvl="0" marL="457200" rtl="0" algn="l">
              <a:spcBef>
                <a:spcPts val="0"/>
              </a:spcBef>
              <a:spcAft>
                <a:spcPts val="0"/>
              </a:spcAft>
              <a:buSzPts val="1200"/>
              <a:buChar char="●"/>
            </a:pPr>
            <a:r>
              <a:rPr lang="en"/>
              <a:t>Node does not have access to many browser APIs, such as the DOM API, which is used to create, read,  update, or delete HTML and CSS in a website.</a:t>
            </a:r>
            <a:endParaRPr/>
          </a:p>
          <a:p>
            <a:pPr indent="0" lvl="0" marL="457200" rtl="0" algn="l">
              <a:spcBef>
                <a:spcPts val="0"/>
              </a:spcBef>
              <a:spcAft>
                <a:spcPts val="0"/>
              </a:spcAft>
              <a:buNone/>
            </a:pPr>
            <a:r>
              <a:t/>
            </a:r>
            <a:endParaRPr/>
          </a:p>
        </p:txBody>
      </p:sp>
      <p:pic>
        <p:nvPicPr>
          <p:cNvPr id="1178" name="Google Shape;1178;p80"/>
          <p:cNvPicPr preferRelativeResize="0"/>
          <p:nvPr/>
        </p:nvPicPr>
        <p:blipFill>
          <a:blip r:embed="rId3">
            <a:alphaModFix/>
          </a:blip>
          <a:stretch>
            <a:fillRect/>
          </a:stretch>
        </p:blipFill>
        <p:spPr>
          <a:xfrm>
            <a:off x="654575" y="3569250"/>
            <a:ext cx="2384492" cy="1460026"/>
          </a:xfrm>
          <a:prstGeom prst="rect">
            <a:avLst/>
          </a:prstGeom>
          <a:noFill/>
          <a:ln>
            <a:noFill/>
          </a:ln>
        </p:spPr>
      </p:pic>
      <p:pic>
        <p:nvPicPr>
          <p:cNvPr id="1179" name="Google Shape;1179;p80"/>
          <p:cNvPicPr preferRelativeResize="0"/>
          <p:nvPr/>
        </p:nvPicPr>
        <p:blipFill>
          <a:blip r:embed="rId4">
            <a:alphaModFix/>
          </a:blip>
          <a:stretch>
            <a:fillRect/>
          </a:stretch>
        </p:blipFill>
        <p:spPr>
          <a:xfrm>
            <a:off x="5526375" y="2822562"/>
            <a:ext cx="2953400" cy="2953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cxnSp>
        <p:nvCxnSpPr>
          <p:cNvPr id="1184" name="Google Shape;1184;p81"/>
          <p:cNvCxnSpPr/>
          <p:nvPr/>
        </p:nvCxnSpPr>
        <p:spPr>
          <a:xfrm>
            <a:off x="1601850" y="2273662"/>
            <a:ext cx="5940300" cy="0"/>
          </a:xfrm>
          <a:prstGeom prst="straightConnector1">
            <a:avLst/>
          </a:prstGeom>
          <a:noFill/>
          <a:ln cap="flat" cmpd="sng" w="19050">
            <a:solidFill>
              <a:schemeClr val="lt1"/>
            </a:solidFill>
            <a:prstDash val="solid"/>
            <a:round/>
            <a:headEnd len="med" w="med" type="none"/>
            <a:tailEnd len="med" w="med" type="none"/>
          </a:ln>
        </p:spPr>
      </p:cxnSp>
      <p:sp>
        <p:nvSpPr>
          <p:cNvPr id="1185" name="Google Shape;1185;p81"/>
          <p:cNvSpPr/>
          <p:nvPr/>
        </p:nvSpPr>
        <p:spPr>
          <a:xfrm>
            <a:off x="2979800" y="1685336"/>
            <a:ext cx="1179000" cy="1179000"/>
          </a:xfrm>
          <a:prstGeom prst="ellipse">
            <a:avLst/>
          </a:prstGeom>
          <a:gradFill>
            <a:gsLst>
              <a:gs pos="0">
                <a:schemeClr val="accent6"/>
              </a:gs>
              <a:gs pos="50000">
                <a:schemeClr val="accent5"/>
              </a:gs>
              <a:gs pos="100000">
                <a:schemeClr val="accent4"/>
              </a:gs>
            </a:gsLst>
            <a:lin ang="5400012" scaled="0"/>
          </a:gradFill>
          <a:ln>
            <a:noFill/>
          </a:ln>
          <a:effectLst>
            <a:outerShdw blurRad="257175" rotWithShape="0" algn="bl">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81"/>
          <p:cNvSpPr/>
          <p:nvPr/>
        </p:nvSpPr>
        <p:spPr>
          <a:xfrm>
            <a:off x="4983100" y="1685336"/>
            <a:ext cx="1179000" cy="1179000"/>
          </a:xfrm>
          <a:prstGeom prst="ellipse">
            <a:avLst/>
          </a:prstGeom>
          <a:gradFill>
            <a:gsLst>
              <a:gs pos="0">
                <a:schemeClr val="accent6"/>
              </a:gs>
              <a:gs pos="50000">
                <a:schemeClr val="accent5"/>
              </a:gs>
              <a:gs pos="100000">
                <a:schemeClr val="accent4"/>
              </a:gs>
            </a:gsLst>
            <a:lin ang="5400012" scaled="0"/>
          </a:gradFill>
          <a:ln>
            <a:noFill/>
          </a:ln>
          <a:effectLst>
            <a:outerShdw blurRad="257175" rotWithShape="0" algn="bl">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81"/>
          <p:cNvSpPr/>
          <p:nvPr/>
        </p:nvSpPr>
        <p:spPr>
          <a:xfrm>
            <a:off x="6986400" y="1685336"/>
            <a:ext cx="1179000" cy="1179000"/>
          </a:xfrm>
          <a:prstGeom prst="ellipse">
            <a:avLst/>
          </a:prstGeom>
          <a:gradFill>
            <a:gsLst>
              <a:gs pos="0">
                <a:schemeClr val="accent6"/>
              </a:gs>
              <a:gs pos="50000">
                <a:schemeClr val="accent5"/>
              </a:gs>
              <a:gs pos="100000">
                <a:schemeClr val="accent4"/>
              </a:gs>
            </a:gsLst>
            <a:lin ang="5400012" scaled="0"/>
          </a:gradFill>
          <a:ln>
            <a:noFill/>
          </a:ln>
          <a:effectLst>
            <a:outerShdw blurRad="257175" rotWithShape="0" algn="bl">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81"/>
          <p:cNvSpPr txBox="1"/>
          <p:nvPr>
            <p:ph type="title"/>
          </p:nvPr>
        </p:nvSpPr>
        <p:spPr>
          <a:xfrm>
            <a:off x="720300" y="452325"/>
            <a:ext cx="7703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Single Page Application Frameworks</a:t>
            </a:r>
            <a:endParaRPr/>
          </a:p>
        </p:txBody>
      </p:sp>
      <p:sp>
        <p:nvSpPr>
          <p:cNvPr id="1189" name="Google Shape;1189;p81"/>
          <p:cNvSpPr txBox="1"/>
          <p:nvPr/>
        </p:nvSpPr>
        <p:spPr>
          <a:xfrm>
            <a:off x="716850" y="3135575"/>
            <a:ext cx="1698300" cy="40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React</a:t>
            </a:r>
            <a:endParaRPr b="1" sz="1800">
              <a:solidFill>
                <a:schemeClr val="lt1"/>
              </a:solidFill>
              <a:latin typeface="Orbitron"/>
              <a:ea typeface="Orbitron"/>
              <a:cs typeface="Orbitron"/>
              <a:sym typeface="Orbitron"/>
            </a:endParaRPr>
          </a:p>
        </p:txBody>
      </p:sp>
      <p:sp>
        <p:nvSpPr>
          <p:cNvPr id="1190" name="Google Shape;1190;p81"/>
          <p:cNvSpPr txBox="1"/>
          <p:nvPr/>
        </p:nvSpPr>
        <p:spPr>
          <a:xfrm>
            <a:off x="2720150" y="3135575"/>
            <a:ext cx="1698300" cy="40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Vue</a:t>
            </a:r>
            <a:endParaRPr b="1" sz="1800">
              <a:solidFill>
                <a:schemeClr val="lt1"/>
              </a:solidFill>
              <a:latin typeface="Orbitron"/>
              <a:ea typeface="Orbitron"/>
              <a:cs typeface="Orbitron"/>
              <a:sym typeface="Orbitron"/>
            </a:endParaRPr>
          </a:p>
        </p:txBody>
      </p:sp>
      <p:sp>
        <p:nvSpPr>
          <p:cNvPr id="1191" name="Google Shape;1191;p81"/>
          <p:cNvSpPr txBox="1"/>
          <p:nvPr/>
        </p:nvSpPr>
        <p:spPr>
          <a:xfrm>
            <a:off x="4723450" y="3135575"/>
            <a:ext cx="1698300" cy="40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Angular</a:t>
            </a:r>
            <a:endParaRPr b="1" sz="1800">
              <a:solidFill>
                <a:schemeClr val="lt1"/>
              </a:solidFill>
              <a:latin typeface="Orbitron"/>
              <a:ea typeface="Orbitron"/>
              <a:cs typeface="Orbitron"/>
              <a:sym typeface="Orbitron"/>
            </a:endParaRPr>
          </a:p>
        </p:txBody>
      </p:sp>
      <p:sp>
        <p:nvSpPr>
          <p:cNvPr id="1192" name="Google Shape;1192;p81"/>
          <p:cNvSpPr txBox="1"/>
          <p:nvPr/>
        </p:nvSpPr>
        <p:spPr>
          <a:xfrm>
            <a:off x="6726750" y="3135575"/>
            <a:ext cx="1698300" cy="40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Svelte</a:t>
            </a:r>
            <a:endParaRPr b="1" sz="1800">
              <a:solidFill>
                <a:schemeClr val="lt1"/>
              </a:solidFill>
              <a:latin typeface="Orbitron"/>
              <a:ea typeface="Orbitron"/>
              <a:cs typeface="Orbitron"/>
              <a:sym typeface="Orbitron"/>
            </a:endParaRPr>
          </a:p>
        </p:txBody>
      </p:sp>
      <p:sp>
        <p:nvSpPr>
          <p:cNvPr id="1193" name="Google Shape;1193;p81"/>
          <p:cNvSpPr/>
          <p:nvPr/>
        </p:nvSpPr>
        <p:spPr>
          <a:xfrm>
            <a:off x="976500" y="1703261"/>
            <a:ext cx="1179000" cy="1179000"/>
          </a:xfrm>
          <a:prstGeom prst="ellipse">
            <a:avLst/>
          </a:prstGeom>
          <a:gradFill>
            <a:gsLst>
              <a:gs pos="0">
                <a:schemeClr val="accent6"/>
              </a:gs>
              <a:gs pos="50000">
                <a:schemeClr val="accent5"/>
              </a:gs>
              <a:gs pos="100000">
                <a:schemeClr val="accent4"/>
              </a:gs>
            </a:gsLst>
            <a:lin ang="5400012" scaled="0"/>
          </a:gradFill>
          <a:ln>
            <a:noFill/>
          </a:ln>
          <a:effectLst>
            <a:outerShdw blurRad="257175" rotWithShape="0" algn="bl">
              <a:schemeClr val="accent5">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4" name="Google Shape;1194;p81"/>
          <p:cNvPicPr preferRelativeResize="0"/>
          <p:nvPr/>
        </p:nvPicPr>
        <p:blipFill>
          <a:blip r:embed="rId3">
            <a:alphaModFix/>
          </a:blip>
          <a:stretch>
            <a:fillRect/>
          </a:stretch>
        </p:blipFill>
        <p:spPr>
          <a:xfrm>
            <a:off x="1003575" y="1771525"/>
            <a:ext cx="1124833" cy="1006748"/>
          </a:xfrm>
          <a:prstGeom prst="rect">
            <a:avLst/>
          </a:prstGeom>
          <a:noFill/>
          <a:ln>
            <a:noFill/>
          </a:ln>
        </p:spPr>
      </p:pic>
      <p:pic>
        <p:nvPicPr>
          <p:cNvPr id="1195" name="Google Shape;1195;p81"/>
          <p:cNvPicPr preferRelativeResize="0"/>
          <p:nvPr/>
        </p:nvPicPr>
        <p:blipFill>
          <a:blip r:embed="rId4">
            <a:alphaModFix/>
          </a:blip>
          <a:stretch>
            <a:fillRect/>
          </a:stretch>
        </p:blipFill>
        <p:spPr>
          <a:xfrm>
            <a:off x="3006912" y="1807230"/>
            <a:ext cx="1124823" cy="971034"/>
          </a:xfrm>
          <a:prstGeom prst="rect">
            <a:avLst/>
          </a:prstGeom>
          <a:noFill/>
          <a:ln>
            <a:noFill/>
          </a:ln>
        </p:spPr>
      </p:pic>
      <p:pic>
        <p:nvPicPr>
          <p:cNvPr id="1196" name="Google Shape;1196;p81"/>
          <p:cNvPicPr preferRelativeResize="0"/>
          <p:nvPr/>
        </p:nvPicPr>
        <p:blipFill>
          <a:blip r:embed="rId5">
            <a:alphaModFix/>
          </a:blip>
          <a:stretch>
            <a:fillRect/>
          </a:stretch>
        </p:blipFill>
        <p:spPr>
          <a:xfrm>
            <a:off x="5052863" y="1726500"/>
            <a:ext cx="1039473" cy="1096806"/>
          </a:xfrm>
          <a:prstGeom prst="rect">
            <a:avLst/>
          </a:prstGeom>
          <a:noFill/>
          <a:ln>
            <a:noFill/>
          </a:ln>
        </p:spPr>
      </p:pic>
      <p:pic>
        <p:nvPicPr>
          <p:cNvPr id="1197" name="Google Shape;1197;p81"/>
          <p:cNvPicPr preferRelativeResize="0"/>
          <p:nvPr/>
        </p:nvPicPr>
        <p:blipFill>
          <a:blip r:embed="rId6">
            <a:alphaModFix/>
          </a:blip>
          <a:stretch>
            <a:fillRect/>
          </a:stretch>
        </p:blipFill>
        <p:spPr>
          <a:xfrm>
            <a:off x="7086362" y="1685400"/>
            <a:ext cx="979077" cy="11790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82"/>
          <p:cNvSpPr txBox="1"/>
          <p:nvPr>
            <p:ph type="title"/>
          </p:nvPr>
        </p:nvSpPr>
        <p:spPr>
          <a:xfrm>
            <a:off x="720300" y="452325"/>
            <a:ext cx="7703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React</a:t>
            </a:r>
            <a:endParaRPr/>
          </a:p>
        </p:txBody>
      </p:sp>
      <p:sp>
        <p:nvSpPr>
          <p:cNvPr id="1203" name="Google Shape;1203;p82"/>
          <p:cNvSpPr txBox="1"/>
          <p:nvPr>
            <p:ph idx="1" type="body"/>
          </p:nvPr>
        </p:nvSpPr>
        <p:spPr>
          <a:xfrm>
            <a:off x="720300" y="1147950"/>
            <a:ext cx="7798200" cy="2421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Created by Facebook/Meta</a:t>
            </a:r>
            <a:endParaRPr/>
          </a:p>
          <a:p>
            <a:pPr indent="-304800" lvl="0" marL="457200" rtl="0" algn="l">
              <a:spcBef>
                <a:spcPts val="0"/>
              </a:spcBef>
              <a:spcAft>
                <a:spcPts val="0"/>
              </a:spcAft>
              <a:buSzPts val="1200"/>
              <a:buChar char="●"/>
            </a:pPr>
            <a:r>
              <a:rPr lang="en"/>
              <a:t>Most popular front-end framework. Most front-end jobs are for React developers. </a:t>
            </a:r>
            <a:endParaRPr/>
          </a:p>
          <a:p>
            <a:pPr indent="-304800" lvl="0" marL="457200" rtl="0" algn="l">
              <a:spcBef>
                <a:spcPts val="0"/>
              </a:spcBef>
              <a:spcAft>
                <a:spcPts val="0"/>
              </a:spcAft>
              <a:buSzPts val="1200"/>
              <a:buChar char="●"/>
            </a:pPr>
            <a:r>
              <a:rPr lang="en"/>
              <a:t>Very lightweight in functionality, with the expectation that you’ll build on top of it with other libraries for specific uses, such as React Router and Redux.</a:t>
            </a:r>
            <a:endParaRPr/>
          </a:p>
          <a:p>
            <a:pPr indent="-304800" lvl="0" marL="457200" rtl="0" algn="l">
              <a:spcBef>
                <a:spcPts val="0"/>
              </a:spcBef>
              <a:spcAft>
                <a:spcPts val="0"/>
              </a:spcAft>
              <a:buSzPts val="1200"/>
              <a:buChar char="●"/>
            </a:pPr>
            <a:r>
              <a:rPr lang="en"/>
              <a:t>Utilizes JSX, which is a syntax used to write JavaScript mixed with your HTML.</a:t>
            </a:r>
            <a:endParaRPr/>
          </a:p>
          <a:p>
            <a:pPr indent="-304800" lvl="0" marL="457200" rtl="0" algn="l">
              <a:spcBef>
                <a:spcPts val="0"/>
              </a:spcBef>
              <a:spcAft>
                <a:spcPts val="0"/>
              </a:spcAft>
              <a:buSzPts val="1200"/>
              <a:buChar char="●"/>
            </a:pPr>
            <a:r>
              <a:rPr lang="en"/>
              <a:t>Medium in difficulty for beginners when </a:t>
            </a:r>
            <a:r>
              <a:rPr lang="en"/>
              <a:t>compared to other frameworks. </a:t>
            </a:r>
            <a:endParaRPr/>
          </a:p>
        </p:txBody>
      </p:sp>
      <p:pic>
        <p:nvPicPr>
          <p:cNvPr id="1204" name="Google Shape;1204;p82"/>
          <p:cNvPicPr preferRelativeResize="0"/>
          <p:nvPr/>
        </p:nvPicPr>
        <p:blipFill>
          <a:blip r:embed="rId3">
            <a:alphaModFix/>
          </a:blip>
          <a:stretch>
            <a:fillRect/>
          </a:stretch>
        </p:blipFill>
        <p:spPr>
          <a:xfrm>
            <a:off x="550225" y="2863952"/>
            <a:ext cx="2013276" cy="18019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65"/>
          <p:cNvSpPr txBox="1"/>
          <p:nvPr>
            <p:ph idx="1" type="subTitle"/>
          </p:nvPr>
        </p:nvSpPr>
        <p:spPr>
          <a:xfrm>
            <a:off x="3584400" y="3542069"/>
            <a:ext cx="1975200" cy="40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Former Audio Engineer and Musician</a:t>
            </a:r>
            <a:endParaRPr/>
          </a:p>
        </p:txBody>
      </p:sp>
      <p:sp>
        <p:nvSpPr>
          <p:cNvPr id="873" name="Google Shape;873;p65"/>
          <p:cNvSpPr txBox="1"/>
          <p:nvPr>
            <p:ph idx="2" type="subTitle"/>
          </p:nvPr>
        </p:nvSpPr>
        <p:spPr>
          <a:xfrm>
            <a:off x="3584400" y="3849890"/>
            <a:ext cx="1975200" cy="59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Moved to Franklin, TN in 2017</a:t>
            </a:r>
            <a:endParaRPr/>
          </a:p>
        </p:txBody>
      </p:sp>
      <p:sp>
        <p:nvSpPr>
          <p:cNvPr id="874" name="Google Shape;874;p65"/>
          <p:cNvSpPr txBox="1"/>
          <p:nvPr>
            <p:ph idx="3" type="subTitle"/>
          </p:nvPr>
        </p:nvSpPr>
        <p:spPr>
          <a:xfrm>
            <a:off x="6322975" y="3542069"/>
            <a:ext cx="1975200" cy="40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Transitioned to Dev in 2019</a:t>
            </a:r>
            <a:endParaRPr/>
          </a:p>
        </p:txBody>
      </p:sp>
      <p:sp>
        <p:nvSpPr>
          <p:cNvPr id="875" name="Google Shape;875;p65"/>
          <p:cNvSpPr txBox="1"/>
          <p:nvPr>
            <p:ph idx="4" type="subTitle"/>
          </p:nvPr>
        </p:nvSpPr>
        <p:spPr>
          <a:xfrm>
            <a:off x="6322975" y="3849890"/>
            <a:ext cx="1975200" cy="59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Starting off doing freelance work</a:t>
            </a:r>
            <a:endParaRPr/>
          </a:p>
        </p:txBody>
      </p:sp>
      <p:sp>
        <p:nvSpPr>
          <p:cNvPr id="876" name="Google Shape;876;p65"/>
          <p:cNvSpPr txBox="1"/>
          <p:nvPr>
            <p:ph type="title"/>
          </p:nvPr>
        </p:nvSpPr>
        <p:spPr>
          <a:xfrm>
            <a:off x="713100" y="1944000"/>
            <a:ext cx="3208500" cy="125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Who am I?</a:t>
            </a:r>
            <a:endParaRPr/>
          </a:p>
        </p:txBody>
      </p:sp>
      <p:pic>
        <p:nvPicPr>
          <p:cNvPr id="877" name="Google Shape;877;p65"/>
          <p:cNvPicPr preferRelativeResize="0"/>
          <p:nvPr/>
        </p:nvPicPr>
        <p:blipFill>
          <a:blip r:embed="rId3">
            <a:alphaModFix/>
          </a:blip>
          <a:stretch>
            <a:fillRect/>
          </a:stretch>
        </p:blipFill>
        <p:spPr>
          <a:xfrm>
            <a:off x="3607575" y="933425"/>
            <a:ext cx="1928850" cy="1928850"/>
          </a:xfrm>
          <a:prstGeom prst="rect">
            <a:avLst/>
          </a:prstGeom>
          <a:noFill/>
          <a:ln>
            <a:noFill/>
          </a:ln>
        </p:spPr>
      </p:pic>
      <p:grpSp>
        <p:nvGrpSpPr>
          <p:cNvPr id="878" name="Google Shape;878;p65"/>
          <p:cNvGrpSpPr/>
          <p:nvPr/>
        </p:nvGrpSpPr>
        <p:grpSpPr>
          <a:xfrm>
            <a:off x="3520953" y="933427"/>
            <a:ext cx="2102108" cy="1928837"/>
            <a:chOff x="185825" y="-1479725"/>
            <a:chExt cx="2578325" cy="2365800"/>
          </a:xfrm>
        </p:grpSpPr>
        <p:sp>
          <p:nvSpPr>
            <p:cNvPr id="879" name="Google Shape;879;p65"/>
            <p:cNvSpPr/>
            <p:nvPr/>
          </p:nvSpPr>
          <p:spPr>
            <a:xfrm>
              <a:off x="185825" y="-1479725"/>
              <a:ext cx="2578325" cy="2365800"/>
            </a:xfrm>
            <a:custGeom>
              <a:rect b="b" l="l" r="r" t="t"/>
              <a:pathLst>
                <a:path extrusionOk="0" h="94632" w="103133">
                  <a:moveTo>
                    <a:pt x="51471" y="6776"/>
                  </a:moveTo>
                  <a:cubicBezTo>
                    <a:pt x="65759" y="6776"/>
                    <a:pt x="80237" y="7407"/>
                    <a:pt x="94512" y="8633"/>
                  </a:cubicBezTo>
                  <a:lnTo>
                    <a:pt x="95108" y="8681"/>
                  </a:lnTo>
                  <a:lnTo>
                    <a:pt x="95179" y="9276"/>
                  </a:lnTo>
                  <a:cubicBezTo>
                    <a:pt x="98156" y="32791"/>
                    <a:pt x="98156" y="56627"/>
                    <a:pt x="95179" y="80142"/>
                  </a:cubicBezTo>
                  <a:lnTo>
                    <a:pt x="95108" y="80737"/>
                  </a:lnTo>
                  <a:lnTo>
                    <a:pt x="94512" y="80785"/>
                  </a:lnTo>
                  <a:cubicBezTo>
                    <a:pt x="80237" y="82023"/>
                    <a:pt x="65759" y="82654"/>
                    <a:pt x="51471" y="82654"/>
                  </a:cubicBezTo>
                  <a:cubicBezTo>
                    <a:pt x="37184" y="82654"/>
                    <a:pt x="22718" y="82023"/>
                    <a:pt x="8430" y="80785"/>
                  </a:cubicBezTo>
                  <a:lnTo>
                    <a:pt x="7835" y="80737"/>
                  </a:lnTo>
                  <a:lnTo>
                    <a:pt x="7751" y="80142"/>
                  </a:lnTo>
                  <a:cubicBezTo>
                    <a:pt x="4775" y="56627"/>
                    <a:pt x="4775" y="32791"/>
                    <a:pt x="7751" y="9276"/>
                  </a:cubicBezTo>
                  <a:lnTo>
                    <a:pt x="7835" y="8681"/>
                  </a:lnTo>
                  <a:lnTo>
                    <a:pt x="8430" y="8633"/>
                  </a:lnTo>
                  <a:cubicBezTo>
                    <a:pt x="22694" y="7407"/>
                    <a:pt x="37184" y="6776"/>
                    <a:pt x="51471" y="6776"/>
                  </a:cubicBezTo>
                  <a:close/>
                  <a:moveTo>
                    <a:pt x="1536" y="1"/>
                  </a:moveTo>
                  <a:cubicBezTo>
                    <a:pt x="691" y="1"/>
                    <a:pt x="0" y="692"/>
                    <a:pt x="0" y="1537"/>
                  </a:cubicBezTo>
                  <a:lnTo>
                    <a:pt x="0" y="93096"/>
                  </a:lnTo>
                  <a:cubicBezTo>
                    <a:pt x="0" y="93941"/>
                    <a:pt x="691" y="94632"/>
                    <a:pt x="1536" y="94632"/>
                  </a:cubicBezTo>
                  <a:lnTo>
                    <a:pt x="101585" y="94632"/>
                  </a:lnTo>
                  <a:cubicBezTo>
                    <a:pt x="102430" y="94632"/>
                    <a:pt x="103109" y="93941"/>
                    <a:pt x="103109" y="93096"/>
                  </a:cubicBezTo>
                  <a:lnTo>
                    <a:pt x="103109" y="1537"/>
                  </a:lnTo>
                  <a:cubicBezTo>
                    <a:pt x="103132" y="692"/>
                    <a:pt x="102442" y="1"/>
                    <a:pt x="101597" y="1"/>
                  </a:cubicBezTo>
                  <a:close/>
                </a:path>
              </a:pathLst>
            </a:custGeom>
            <a:gradFill>
              <a:gsLst>
                <a:gs pos="0">
                  <a:schemeClr val="accent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65"/>
            <p:cNvSpPr/>
            <p:nvPr/>
          </p:nvSpPr>
          <p:spPr>
            <a:xfrm>
              <a:off x="316800" y="708950"/>
              <a:ext cx="47050" cy="46750"/>
            </a:xfrm>
            <a:custGeom>
              <a:rect b="b" l="l" r="r" t="t"/>
              <a:pathLst>
                <a:path extrusionOk="0" h="1870" w="1882">
                  <a:moveTo>
                    <a:pt x="941" y="0"/>
                  </a:moveTo>
                  <a:cubicBezTo>
                    <a:pt x="417" y="0"/>
                    <a:pt x="0" y="417"/>
                    <a:pt x="0" y="929"/>
                  </a:cubicBezTo>
                  <a:cubicBezTo>
                    <a:pt x="0" y="1453"/>
                    <a:pt x="417" y="1870"/>
                    <a:pt x="941" y="1870"/>
                  </a:cubicBezTo>
                  <a:cubicBezTo>
                    <a:pt x="1465" y="1870"/>
                    <a:pt x="1881" y="1453"/>
                    <a:pt x="1881" y="929"/>
                  </a:cubicBezTo>
                  <a:cubicBezTo>
                    <a:pt x="1881" y="417"/>
                    <a:pt x="1453" y="0"/>
                    <a:pt x="9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65"/>
            <p:cNvSpPr/>
            <p:nvPr/>
          </p:nvSpPr>
          <p:spPr>
            <a:xfrm>
              <a:off x="2465875" y="671750"/>
              <a:ext cx="121475" cy="121150"/>
            </a:xfrm>
            <a:custGeom>
              <a:rect b="b" l="l" r="r" t="t"/>
              <a:pathLst>
                <a:path extrusionOk="0" h="4846" w="4859">
                  <a:moveTo>
                    <a:pt x="2429" y="0"/>
                  </a:moveTo>
                  <a:cubicBezTo>
                    <a:pt x="1084" y="0"/>
                    <a:pt x="0" y="1084"/>
                    <a:pt x="0" y="2429"/>
                  </a:cubicBezTo>
                  <a:cubicBezTo>
                    <a:pt x="0" y="3763"/>
                    <a:pt x="1084" y="4846"/>
                    <a:pt x="2429" y="4846"/>
                  </a:cubicBezTo>
                  <a:cubicBezTo>
                    <a:pt x="3775" y="4846"/>
                    <a:pt x="4858" y="3763"/>
                    <a:pt x="4858" y="2429"/>
                  </a:cubicBezTo>
                  <a:cubicBezTo>
                    <a:pt x="4858" y="1084"/>
                    <a:pt x="3775" y="0"/>
                    <a:pt x="24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65"/>
            <p:cNvSpPr/>
            <p:nvPr/>
          </p:nvSpPr>
          <p:spPr>
            <a:xfrm>
              <a:off x="1127025" y="732475"/>
              <a:ext cx="136050" cy="46750"/>
            </a:xfrm>
            <a:custGeom>
              <a:rect b="b" l="l" r="r" t="t"/>
              <a:pathLst>
                <a:path extrusionOk="0" h="1870" w="5442">
                  <a:moveTo>
                    <a:pt x="0" y="0"/>
                  </a:moveTo>
                  <a:lnTo>
                    <a:pt x="0" y="1869"/>
                  </a:lnTo>
                  <a:lnTo>
                    <a:pt x="5441" y="1869"/>
                  </a:lnTo>
                  <a:lnTo>
                    <a:pt x="544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65"/>
            <p:cNvSpPr/>
            <p:nvPr/>
          </p:nvSpPr>
          <p:spPr>
            <a:xfrm>
              <a:off x="1272275" y="732475"/>
              <a:ext cx="136350" cy="46750"/>
            </a:xfrm>
            <a:custGeom>
              <a:rect b="b" l="l" r="r" t="t"/>
              <a:pathLst>
                <a:path extrusionOk="0" h="1870" w="5454">
                  <a:moveTo>
                    <a:pt x="0" y="0"/>
                  </a:moveTo>
                  <a:lnTo>
                    <a:pt x="0" y="1869"/>
                  </a:lnTo>
                  <a:lnTo>
                    <a:pt x="5453" y="1869"/>
                  </a:lnTo>
                  <a:lnTo>
                    <a:pt x="5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65"/>
            <p:cNvSpPr/>
            <p:nvPr/>
          </p:nvSpPr>
          <p:spPr>
            <a:xfrm>
              <a:off x="1417825" y="732475"/>
              <a:ext cx="136050" cy="46750"/>
            </a:xfrm>
            <a:custGeom>
              <a:rect b="b" l="l" r="r" t="t"/>
              <a:pathLst>
                <a:path extrusionOk="0" h="1870" w="5442">
                  <a:moveTo>
                    <a:pt x="0" y="0"/>
                  </a:moveTo>
                  <a:lnTo>
                    <a:pt x="0" y="1869"/>
                  </a:lnTo>
                  <a:lnTo>
                    <a:pt x="5442" y="1869"/>
                  </a:lnTo>
                  <a:lnTo>
                    <a:pt x="54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65"/>
            <p:cNvSpPr/>
            <p:nvPr/>
          </p:nvSpPr>
          <p:spPr>
            <a:xfrm>
              <a:off x="1563375" y="732475"/>
              <a:ext cx="136050" cy="46750"/>
            </a:xfrm>
            <a:custGeom>
              <a:rect b="b" l="l" r="r" t="t"/>
              <a:pathLst>
                <a:path extrusionOk="0" h="1870" w="5442">
                  <a:moveTo>
                    <a:pt x="1" y="0"/>
                  </a:moveTo>
                  <a:lnTo>
                    <a:pt x="1" y="1869"/>
                  </a:lnTo>
                  <a:lnTo>
                    <a:pt x="5442" y="1869"/>
                  </a:lnTo>
                  <a:lnTo>
                    <a:pt x="54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65"/>
            <p:cNvSpPr/>
            <p:nvPr/>
          </p:nvSpPr>
          <p:spPr>
            <a:xfrm>
              <a:off x="1708925" y="732475"/>
              <a:ext cx="136050" cy="46750"/>
            </a:xfrm>
            <a:custGeom>
              <a:rect b="b" l="l" r="r" t="t"/>
              <a:pathLst>
                <a:path extrusionOk="0" h="1870" w="5442">
                  <a:moveTo>
                    <a:pt x="1" y="0"/>
                  </a:moveTo>
                  <a:lnTo>
                    <a:pt x="1" y="1869"/>
                  </a:lnTo>
                  <a:lnTo>
                    <a:pt x="5442" y="1869"/>
                  </a:lnTo>
                  <a:lnTo>
                    <a:pt x="54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65"/>
            <p:cNvSpPr/>
            <p:nvPr/>
          </p:nvSpPr>
          <p:spPr>
            <a:xfrm>
              <a:off x="2547125" y="-1327900"/>
              <a:ext cx="84875" cy="1935975"/>
            </a:xfrm>
            <a:custGeom>
              <a:rect b="b" l="l" r="r" t="t"/>
              <a:pathLst>
                <a:path extrusionOk="0" h="77439" w="3395">
                  <a:moveTo>
                    <a:pt x="3394" y="0"/>
                  </a:moveTo>
                  <a:lnTo>
                    <a:pt x="1" y="3310"/>
                  </a:lnTo>
                  <a:cubicBezTo>
                    <a:pt x="2977" y="26884"/>
                    <a:pt x="2977" y="50411"/>
                    <a:pt x="1" y="73985"/>
                  </a:cubicBezTo>
                  <a:lnTo>
                    <a:pt x="3394" y="77438"/>
                  </a:lnTo>
                  <a:lnTo>
                    <a:pt x="33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65"/>
            <p:cNvSpPr/>
            <p:nvPr/>
          </p:nvSpPr>
          <p:spPr>
            <a:xfrm>
              <a:off x="309950" y="-1327600"/>
              <a:ext cx="2322050" cy="82750"/>
            </a:xfrm>
            <a:custGeom>
              <a:rect b="b" l="l" r="r" t="t"/>
              <a:pathLst>
                <a:path extrusionOk="0" h="3310" w="92882">
                  <a:moveTo>
                    <a:pt x="0" y="0"/>
                  </a:moveTo>
                  <a:lnTo>
                    <a:pt x="3513" y="3310"/>
                  </a:lnTo>
                  <a:cubicBezTo>
                    <a:pt x="17887" y="2067"/>
                    <a:pt x="32271" y="1442"/>
                    <a:pt x="46655" y="1442"/>
                  </a:cubicBezTo>
                  <a:cubicBezTo>
                    <a:pt x="60935" y="1442"/>
                    <a:pt x="75216" y="2058"/>
                    <a:pt x="89488" y="3298"/>
                  </a:cubicBezTo>
                  <a:lnTo>
                    <a:pt x="928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65"/>
            <p:cNvSpPr/>
            <p:nvPr/>
          </p:nvSpPr>
          <p:spPr>
            <a:xfrm>
              <a:off x="309950" y="-1327900"/>
              <a:ext cx="87825" cy="1935975"/>
            </a:xfrm>
            <a:custGeom>
              <a:rect b="b" l="l" r="r" t="t"/>
              <a:pathLst>
                <a:path extrusionOk="0" h="77439" w="3513">
                  <a:moveTo>
                    <a:pt x="0" y="0"/>
                  </a:moveTo>
                  <a:lnTo>
                    <a:pt x="0" y="77438"/>
                  </a:lnTo>
                  <a:lnTo>
                    <a:pt x="3394" y="74152"/>
                  </a:lnTo>
                  <a:cubicBezTo>
                    <a:pt x="417" y="50578"/>
                    <a:pt x="536" y="26896"/>
                    <a:pt x="3513" y="3322"/>
                  </a:cubicBez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65"/>
            <p:cNvSpPr/>
            <p:nvPr/>
          </p:nvSpPr>
          <p:spPr>
            <a:xfrm>
              <a:off x="309950" y="522325"/>
              <a:ext cx="2322050" cy="85750"/>
            </a:xfrm>
            <a:custGeom>
              <a:rect b="b" l="l" r="r" t="t"/>
              <a:pathLst>
                <a:path extrusionOk="0" h="3430" w="92882">
                  <a:moveTo>
                    <a:pt x="89535" y="0"/>
                  </a:moveTo>
                  <a:cubicBezTo>
                    <a:pt x="74809" y="1273"/>
                    <a:pt x="60036" y="1926"/>
                    <a:pt x="45266" y="1926"/>
                  </a:cubicBezTo>
                  <a:cubicBezTo>
                    <a:pt x="31292" y="1926"/>
                    <a:pt x="17320" y="1341"/>
                    <a:pt x="3394" y="143"/>
                  </a:cubicBezTo>
                  <a:lnTo>
                    <a:pt x="0" y="3429"/>
                  </a:lnTo>
                  <a:lnTo>
                    <a:pt x="92881" y="3429"/>
                  </a:lnTo>
                  <a:lnTo>
                    <a:pt x="895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91" name="Google Shape;891;p65"/>
          <p:cNvPicPr preferRelativeResize="0"/>
          <p:nvPr/>
        </p:nvPicPr>
        <p:blipFill>
          <a:blip r:embed="rId4">
            <a:alphaModFix/>
          </a:blip>
          <a:stretch>
            <a:fillRect/>
          </a:stretch>
        </p:blipFill>
        <p:spPr>
          <a:xfrm>
            <a:off x="6322975" y="933425"/>
            <a:ext cx="1928852" cy="1928852"/>
          </a:xfrm>
          <a:prstGeom prst="rect">
            <a:avLst/>
          </a:prstGeom>
          <a:noFill/>
          <a:ln>
            <a:noFill/>
          </a:ln>
        </p:spPr>
      </p:pic>
      <p:grpSp>
        <p:nvGrpSpPr>
          <p:cNvPr id="892" name="Google Shape;892;p65"/>
          <p:cNvGrpSpPr/>
          <p:nvPr/>
        </p:nvGrpSpPr>
        <p:grpSpPr>
          <a:xfrm>
            <a:off x="6259528" y="933427"/>
            <a:ext cx="2102108" cy="1928837"/>
            <a:chOff x="185825" y="-1479725"/>
            <a:chExt cx="2578325" cy="2365800"/>
          </a:xfrm>
        </p:grpSpPr>
        <p:sp>
          <p:nvSpPr>
            <p:cNvPr id="893" name="Google Shape;893;p65"/>
            <p:cNvSpPr/>
            <p:nvPr/>
          </p:nvSpPr>
          <p:spPr>
            <a:xfrm>
              <a:off x="185825" y="-1479725"/>
              <a:ext cx="2578325" cy="2365800"/>
            </a:xfrm>
            <a:custGeom>
              <a:rect b="b" l="l" r="r" t="t"/>
              <a:pathLst>
                <a:path extrusionOk="0" h="94632" w="103133">
                  <a:moveTo>
                    <a:pt x="51471" y="6776"/>
                  </a:moveTo>
                  <a:cubicBezTo>
                    <a:pt x="65759" y="6776"/>
                    <a:pt x="80237" y="7407"/>
                    <a:pt x="94512" y="8633"/>
                  </a:cubicBezTo>
                  <a:lnTo>
                    <a:pt x="95108" y="8681"/>
                  </a:lnTo>
                  <a:lnTo>
                    <a:pt x="95179" y="9276"/>
                  </a:lnTo>
                  <a:cubicBezTo>
                    <a:pt x="98156" y="32791"/>
                    <a:pt x="98156" y="56627"/>
                    <a:pt x="95179" y="80142"/>
                  </a:cubicBezTo>
                  <a:lnTo>
                    <a:pt x="95108" y="80737"/>
                  </a:lnTo>
                  <a:lnTo>
                    <a:pt x="94512" y="80785"/>
                  </a:lnTo>
                  <a:cubicBezTo>
                    <a:pt x="80237" y="82023"/>
                    <a:pt x="65759" y="82654"/>
                    <a:pt x="51471" y="82654"/>
                  </a:cubicBezTo>
                  <a:cubicBezTo>
                    <a:pt x="37184" y="82654"/>
                    <a:pt x="22718" y="82023"/>
                    <a:pt x="8430" y="80785"/>
                  </a:cubicBezTo>
                  <a:lnTo>
                    <a:pt x="7835" y="80737"/>
                  </a:lnTo>
                  <a:lnTo>
                    <a:pt x="7751" y="80142"/>
                  </a:lnTo>
                  <a:cubicBezTo>
                    <a:pt x="4775" y="56627"/>
                    <a:pt x="4775" y="32791"/>
                    <a:pt x="7751" y="9276"/>
                  </a:cubicBezTo>
                  <a:lnTo>
                    <a:pt x="7835" y="8681"/>
                  </a:lnTo>
                  <a:lnTo>
                    <a:pt x="8430" y="8633"/>
                  </a:lnTo>
                  <a:cubicBezTo>
                    <a:pt x="22694" y="7407"/>
                    <a:pt x="37184" y="6776"/>
                    <a:pt x="51471" y="6776"/>
                  </a:cubicBezTo>
                  <a:close/>
                  <a:moveTo>
                    <a:pt x="1536" y="1"/>
                  </a:moveTo>
                  <a:cubicBezTo>
                    <a:pt x="691" y="1"/>
                    <a:pt x="0" y="692"/>
                    <a:pt x="0" y="1537"/>
                  </a:cubicBezTo>
                  <a:lnTo>
                    <a:pt x="0" y="93096"/>
                  </a:lnTo>
                  <a:cubicBezTo>
                    <a:pt x="0" y="93941"/>
                    <a:pt x="691" y="94632"/>
                    <a:pt x="1536" y="94632"/>
                  </a:cubicBezTo>
                  <a:lnTo>
                    <a:pt x="101585" y="94632"/>
                  </a:lnTo>
                  <a:cubicBezTo>
                    <a:pt x="102430" y="94632"/>
                    <a:pt x="103109" y="93941"/>
                    <a:pt x="103109" y="93096"/>
                  </a:cubicBezTo>
                  <a:lnTo>
                    <a:pt x="103109" y="1537"/>
                  </a:lnTo>
                  <a:cubicBezTo>
                    <a:pt x="103132" y="692"/>
                    <a:pt x="102442" y="1"/>
                    <a:pt x="101597" y="1"/>
                  </a:cubicBezTo>
                  <a:close/>
                </a:path>
              </a:pathLst>
            </a:custGeom>
            <a:gradFill>
              <a:gsLst>
                <a:gs pos="0">
                  <a:schemeClr val="accent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65"/>
            <p:cNvSpPr/>
            <p:nvPr/>
          </p:nvSpPr>
          <p:spPr>
            <a:xfrm>
              <a:off x="316800" y="708950"/>
              <a:ext cx="47050" cy="46750"/>
            </a:xfrm>
            <a:custGeom>
              <a:rect b="b" l="l" r="r" t="t"/>
              <a:pathLst>
                <a:path extrusionOk="0" h="1870" w="1882">
                  <a:moveTo>
                    <a:pt x="941" y="0"/>
                  </a:moveTo>
                  <a:cubicBezTo>
                    <a:pt x="417" y="0"/>
                    <a:pt x="0" y="417"/>
                    <a:pt x="0" y="929"/>
                  </a:cubicBezTo>
                  <a:cubicBezTo>
                    <a:pt x="0" y="1453"/>
                    <a:pt x="417" y="1870"/>
                    <a:pt x="941" y="1870"/>
                  </a:cubicBezTo>
                  <a:cubicBezTo>
                    <a:pt x="1465" y="1870"/>
                    <a:pt x="1881" y="1453"/>
                    <a:pt x="1881" y="929"/>
                  </a:cubicBezTo>
                  <a:cubicBezTo>
                    <a:pt x="1881" y="417"/>
                    <a:pt x="1453" y="0"/>
                    <a:pt x="9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65"/>
            <p:cNvSpPr/>
            <p:nvPr/>
          </p:nvSpPr>
          <p:spPr>
            <a:xfrm>
              <a:off x="2465875" y="671750"/>
              <a:ext cx="121475" cy="121150"/>
            </a:xfrm>
            <a:custGeom>
              <a:rect b="b" l="l" r="r" t="t"/>
              <a:pathLst>
                <a:path extrusionOk="0" h="4846" w="4859">
                  <a:moveTo>
                    <a:pt x="2429" y="0"/>
                  </a:moveTo>
                  <a:cubicBezTo>
                    <a:pt x="1084" y="0"/>
                    <a:pt x="0" y="1084"/>
                    <a:pt x="0" y="2429"/>
                  </a:cubicBezTo>
                  <a:cubicBezTo>
                    <a:pt x="0" y="3763"/>
                    <a:pt x="1084" y="4846"/>
                    <a:pt x="2429" y="4846"/>
                  </a:cubicBezTo>
                  <a:cubicBezTo>
                    <a:pt x="3775" y="4846"/>
                    <a:pt x="4858" y="3763"/>
                    <a:pt x="4858" y="2429"/>
                  </a:cubicBezTo>
                  <a:cubicBezTo>
                    <a:pt x="4858" y="1084"/>
                    <a:pt x="3775" y="0"/>
                    <a:pt x="24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65"/>
            <p:cNvSpPr/>
            <p:nvPr/>
          </p:nvSpPr>
          <p:spPr>
            <a:xfrm>
              <a:off x="1127025" y="732475"/>
              <a:ext cx="136050" cy="46750"/>
            </a:xfrm>
            <a:custGeom>
              <a:rect b="b" l="l" r="r" t="t"/>
              <a:pathLst>
                <a:path extrusionOk="0" h="1870" w="5442">
                  <a:moveTo>
                    <a:pt x="0" y="0"/>
                  </a:moveTo>
                  <a:lnTo>
                    <a:pt x="0" y="1869"/>
                  </a:lnTo>
                  <a:lnTo>
                    <a:pt x="5441" y="1869"/>
                  </a:lnTo>
                  <a:lnTo>
                    <a:pt x="544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65"/>
            <p:cNvSpPr/>
            <p:nvPr/>
          </p:nvSpPr>
          <p:spPr>
            <a:xfrm>
              <a:off x="1272275" y="732475"/>
              <a:ext cx="136350" cy="46750"/>
            </a:xfrm>
            <a:custGeom>
              <a:rect b="b" l="l" r="r" t="t"/>
              <a:pathLst>
                <a:path extrusionOk="0" h="1870" w="5454">
                  <a:moveTo>
                    <a:pt x="0" y="0"/>
                  </a:moveTo>
                  <a:lnTo>
                    <a:pt x="0" y="1869"/>
                  </a:lnTo>
                  <a:lnTo>
                    <a:pt x="5453" y="1869"/>
                  </a:lnTo>
                  <a:lnTo>
                    <a:pt x="5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65"/>
            <p:cNvSpPr/>
            <p:nvPr/>
          </p:nvSpPr>
          <p:spPr>
            <a:xfrm>
              <a:off x="1417825" y="732475"/>
              <a:ext cx="136050" cy="46750"/>
            </a:xfrm>
            <a:custGeom>
              <a:rect b="b" l="l" r="r" t="t"/>
              <a:pathLst>
                <a:path extrusionOk="0" h="1870" w="5442">
                  <a:moveTo>
                    <a:pt x="0" y="0"/>
                  </a:moveTo>
                  <a:lnTo>
                    <a:pt x="0" y="1869"/>
                  </a:lnTo>
                  <a:lnTo>
                    <a:pt x="5442" y="1869"/>
                  </a:lnTo>
                  <a:lnTo>
                    <a:pt x="54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65"/>
            <p:cNvSpPr/>
            <p:nvPr/>
          </p:nvSpPr>
          <p:spPr>
            <a:xfrm>
              <a:off x="1563375" y="732475"/>
              <a:ext cx="136050" cy="46750"/>
            </a:xfrm>
            <a:custGeom>
              <a:rect b="b" l="l" r="r" t="t"/>
              <a:pathLst>
                <a:path extrusionOk="0" h="1870" w="5442">
                  <a:moveTo>
                    <a:pt x="1" y="0"/>
                  </a:moveTo>
                  <a:lnTo>
                    <a:pt x="1" y="1869"/>
                  </a:lnTo>
                  <a:lnTo>
                    <a:pt x="5442" y="1869"/>
                  </a:lnTo>
                  <a:lnTo>
                    <a:pt x="54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65"/>
            <p:cNvSpPr/>
            <p:nvPr/>
          </p:nvSpPr>
          <p:spPr>
            <a:xfrm>
              <a:off x="1708925" y="732475"/>
              <a:ext cx="136050" cy="46750"/>
            </a:xfrm>
            <a:custGeom>
              <a:rect b="b" l="l" r="r" t="t"/>
              <a:pathLst>
                <a:path extrusionOk="0" h="1870" w="5442">
                  <a:moveTo>
                    <a:pt x="1" y="0"/>
                  </a:moveTo>
                  <a:lnTo>
                    <a:pt x="1" y="1869"/>
                  </a:lnTo>
                  <a:lnTo>
                    <a:pt x="5442" y="1869"/>
                  </a:lnTo>
                  <a:lnTo>
                    <a:pt x="54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65"/>
            <p:cNvSpPr/>
            <p:nvPr/>
          </p:nvSpPr>
          <p:spPr>
            <a:xfrm>
              <a:off x="2547125" y="-1327900"/>
              <a:ext cx="84875" cy="1935975"/>
            </a:xfrm>
            <a:custGeom>
              <a:rect b="b" l="l" r="r" t="t"/>
              <a:pathLst>
                <a:path extrusionOk="0" h="77439" w="3395">
                  <a:moveTo>
                    <a:pt x="3394" y="0"/>
                  </a:moveTo>
                  <a:lnTo>
                    <a:pt x="1" y="3310"/>
                  </a:lnTo>
                  <a:cubicBezTo>
                    <a:pt x="2977" y="26884"/>
                    <a:pt x="2977" y="50411"/>
                    <a:pt x="1" y="73985"/>
                  </a:cubicBezTo>
                  <a:lnTo>
                    <a:pt x="3394" y="77438"/>
                  </a:lnTo>
                  <a:lnTo>
                    <a:pt x="33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65"/>
            <p:cNvSpPr/>
            <p:nvPr/>
          </p:nvSpPr>
          <p:spPr>
            <a:xfrm>
              <a:off x="309950" y="-1327600"/>
              <a:ext cx="2322050" cy="82750"/>
            </a:xfrm>
            <a:custGeom>
              <a:rect b="b" l="l" r="r" t="t"/>
              <a:pathLst>
                <a:path extrusionOk="0" h="3310" w="92882">
                  <a:moveTo>
                    <a:pt x="0" y="0"/>
                  </a:moveTo>
                  <a:lnTo>
                    <a:pt x="3513" y="3310"/>
                  </a:lnTo>
                  <a:cubicBezTo>
                    <a:pt x="17887" y="2067"/>
                    <a:pt x="32271" y="1442"/>
                    <a:pt x="46655" y="1442"/>
                  </a:cubicBezTo>
                  <a:cubicBezTo>
                    <a:pt x="60935" y="1442"/>
                    <a:pt x="75216" y="2058"/>
                    <a:pt x="89488" y="3298"/>
                  </a:cubicBezTo>
                  <a:lnTo>
                    <a:pt x="928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65"/>
            <p:cNvSpPr/>
            <p:nvPr/>
          </p:nvSpPr>
          <p:spPr>
            <a:xfrm>
              <a:off x="309950" y="-1327900"/>
              <a:ext cx="87825" cy="1935975"/>
            </a:xfrm>
            <a:custGeom>
              <a:rect b="b" l="l" r="r" t="t"/>
              <a:pathLst>
                <a:path extrusionOk="0" h="77439" w="3513">
                  <a:moveTo>
                    <a:pt x="0" y="0"/>
                  </a:moveTo>
                  <a:lnTo>
                    <a:pt x="0" y="77438"/>
                  </a:lnTo>
                  <a:lnTo>
                    <a:pt x="3394" y="74152"/>
                  </a:lnTo>
                  <a:cubicBezTo>
                    <a:pt x="417" y="50578"/>
                    <a:pt x="536" y="26896"/>
                    <a:pt x="3513" y="3322"/>
                  </a:cubicBez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65"/>
            <p:cNvSpPr/>
            <p:nvPr/>
          </p:nvSpPr>
          <p:spPr>
            <a:xfrm>
              <a:off x="309950" y="522325"/>
              <a:ext cx="2322050" cy="85750"/>
            </a:xfrm>
            <a:custGeom>
              <a:rect b="b" l="l" r="r" t="t"/>
              <a:pathLst>
                <a:path extrusionOk="0" h="3430" w="92882">
                  <a:moveTo>
                    <a:pt x="89535" y="0"/>
                  </a:moveTo>
                  <a:cubicBezTo>
                    <a:pt x="74809" y="1273"/>
                    <a:pt x="60036" y="1926"/>
                    <a:pt x="45266" y="1926"/>
                  </a:cubicBezTo>
                  <a:cubicBezTo>
                    <a:pt x="31292" y="1926"/>
                    <a:pt x="17320" y="1341"/>
                    <a:pt x="3394" y="143"/>
                  </a:cubicBezTo>
                  <a:lnTo>
                    <a:pt x="0" y="3429"/>
                  </a:lnTo>
                  <a:lnTo>
                    <a:pt x="92881" y="3429"/>
                  </a:lnTo>
                  <a:lnTo>
                    <a:pt x="895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 name="Google Shape;905;p65"/>
          <p:cNvGrpSpPr/>
          <p:nvPr/>
        </p:nvGrpSpPr>
        <p:grpSpPr>
          <a:xfrm rot="1444778">
            <a:off x="-155428" y="4084229"/>
            <a:ext cx="1826912" cy="1580025"/>
            <a:chOff x="7565700" y="3634650"/>
            <a:chExt cx="1234500" cy="1067700"/>
          </a:xfrm>
        </p:grpSpPr>
        <p:sp>
          <p:nvSpPr>
            <p:cNvPr id="906" name="Google Shape;906;p65"/>
            <p:cNvSpPr/>
            <p:nvPr/>
          </p:nvSpPr>
          <p:spPr>
            <a:xfrm rot="10800000">
              <a:off x="7565700" y="3634650"/>
              <a:ext cx="1234500" cy="1067700"/>
            </a:xfrm>
            <a:prstGeom prst="triangle">
              <a:avLst>
                <a:gd fmla="val 50000" name="adj"/>
              </a:avLst>
            </a:prstGeom>
            <a:gradFill>
              <a:gsLst>
                <a:gs pos="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65"/>
            <p:cNvSpPr/>
            <p:nvPr/>
          </p:nvSpPr>
          <p:spPr>
            <a:xfrm rot="10800000">
              <a:off x="7565700" y="3634650"/>
              <a:ext cx="1234500" cy="464700"/>
            </a:xfrm>
            <a:prstGeom prst="triangle">
              <a:avLst>
                <a:gd fmla="val 50000" name="adj"/>
              </a:avLst>
            </a:prstGeom>
            <a:gradFill>
              <a:gsLst>
                <a:gs pos="0">
                  <a:schemeClr val="accent6"/>
                </a:gs>
                <a:gs pos="5000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 name="Google Shape;908;p65"/>
          <p:cNvGrpSpPr/>
          <p:nvPr/>
        </p:nvGrpSpPr>
        <p:grpSpPr>
          <a:xfrm rot="-1204741">
            <a:off x="2059359" y="-127541"/>
            <a:ext cx="1228690" cy="1062575"/>
            <a:chOff x="7565700" y="3634650"/>
            <a:chExt cx="1234500" cy="1067700"/>
          </a:xfrm>
        </p:grpSpPr>
        <p:sp>
          <p:nvSpPr>
            <p:cNvPr id="909" name="Google Shape;909;p65"/>
            <p:cNvSpPr/>
            <p:nvPr/>
          </p:nvSpPr>
          <p:spPr>
            <a:xfrm rot="10800000">
              <a:off x="7565700" y="3634650"/>
              <a:ext cx="1234500" cy="1067700"/>
            </a:xfrm>
            <a:prstGeom prst="triangle">
              <a:avLst>
                <a:gd fmla="val 50000" name="adj"/>
              </a:avLst>
            </a:prstGeom>
            <a:gradFill>
              <a:gsLst>
                <a:gs pos="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65"/>
            <p:cNvSpPr/>
            <p:nvPr/>
          </p:nvSpPr>
          <p:spPr>
            <a:xfrm rot="10800000">
              <a:off x="7565700" y="3634650"/>
              <a:ext cx="1234500" cy="464700"/>
            </a:xfrm>
            <a:prstGeom prst="triangle">
              <a:avLst>
                <a:gd fmla="val 50000" name="adj"/>
              </a:avLst>
            </a:prstGeom>
            <a:gradFill>
              <a:gsLst>
                <a:gs pos="0">
                  <a:schemeClr val="accent6"/>
                </a:gs>
                <a:gs pos="5000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 name="Google Shape;911;p65"/>
          <p:cNvGrpSpPr/>
          <p:nvPr/>
        </p:nvGrpSpPr>
        <p:grpSpPr>
          <a:xfrm rot="861118">
            <a:off x="8716965" y="3678276"/>
            <a:ext cx="728117" cy="629737"/>
            <a:chOff x="7565700" y="3634650"/>
            <a:chExt cx="1234500" cy="1067700"/>
          </a:xfrm>
        </p:grpSpPr>
        <p:sp>
          <p:nvSpPr>
            <p:cNvPr id="912" name="Google Shape;912;p65"/>
            <p:cNvSpPr/>
            <p:nvPr/>
          </p:nvSpPr>
          <p:spPr>
            <a:xfrm rot="10800000">
              <a:off x="7565700" y="3634650"/>
              <a:ext cx="1234500" cy="1067700"/>
            </a:xfrm>
            <a:prstGeom prst="triangle">
              <a:avLst>
                <a:gd fmla="val 50000" name="adj"/>
              </a:avLst>
            </a:prstGeom>
            <a:gradFill>
              <a:gsLst>
                <a:gs pos="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65"/>
            <p:cNvSpPr/>
            <p:nvPr/>
          </p:nvSpPr>
          <p:spPr>
            <a:xfrm rot="10800000">
              <a:off x="7565700" y="3634650"/>
              <a:ext cx="1234500" cy="464700"/>
            </a:xfrm>
            <a:prstGeom prst="triangle">
              <a:avLst>
                <a:gd fmla="val 50000" name="adj"/>
              </a:avLst>
            </a:prstGeom>
            <a:gradFill>
              <a:gsLst>
                <a:gs pos="0">
                  <a:schemeClr val="accent6"/>
                </a:gs>
                <a:gs pos="5000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83"/>
          <p:cNvSpPr txBox="1"/>
          <p:nvPr>
            <p:ph type="title"/>
          </p:nvPr>
        </p:nvSpPr>
        <p:spPr>
          <a:xfrm>
            <a:off x="720300" y="452325"/>
            <a:ext cx="7703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Vue</a:t>
            </a:r>
            <a:endParaRPr/>
          </a:p>
        </p:txBody>
      </p:sp>
      <p:sp>
        <p:nvSpPr>
          <p:cNvPr id="1210" name="Google Shape;1210;p83"/>
          <p:cNvSpPr txBox="1"/>
          <p:nvPr>
            <p:ph idx="1" type="body"/>
          </p:nvPr>
        </p:nvSpPr>
        <p:spPr>
          <a:xfrm>
            <a:off x="720300" y="1147950"/>
            <a:ext cx="7798200" cy="2421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Created</a:t>
            </a:r>
            <a:r>
              <a:rPr lang="en"/>
              <a:t> by Evan You</a:t>
            </a:r>
            <a:endParaRPr/>
          </a:p>
          <a:p>
            <a:pPr indent="-304800" lvl="0" marL="457200" rtl="0" algn="l">
              <a:spcBef>
                <a:spcPts val="0"/>
              </a:spcBef>
              <a:spcAft>
                <a:spcPts val="0"/>
              </a:spcAft>
              <a:buSzPts val="1200"/>
              <a:buChar char="●"/>
            </a:pPr>
            <a:r>
              <a:rPr lang="en"/>
              <a:t>Very popular outside of enterprise use. However, there are still plenty of Vue jobs available.</a:t>
            </a:r>
            <a:endParaRPr/>
          </a:p>
          <a:p>
            <a:pPr indent="-304800" lvl="0" marL="457200" rtl="0" algn="l">
              <a:spcBef>
                <a:spcPts val="0"/>
              </a:spcBef>
              <a:spcAft>
                <a:spcPts val="0"/>
              </a:spcAft>
              <a:buSzPts val="1200"/>
              <a:buChar char="●"/>
            </a:pPr>
            <a:r>
              <a:rPr lang="en"/>
              <a:t>Lightweight component library, similar to React, with the expectation that you’ll build on top of it with other libraries for specific uses, such as Vue Router and Pinia.</a:t>
            </a:r>
            <a:endParaRPr/>
          </a:p>
          <a:p>
            <a:pPr indent="-304800" lvl="0" marL="457200" rtl="0" algn="l">
              <a:spcBef>
                <a:spcPts val="0"/>
              </a:spcBef>
              <a:spcAft>
                <a:spcPts val="0"/>
              </a:spcAft>
              <a:buSzPts val="1200"/>
              <a:buChar char="●"/>
            </a:pPr>
            <a:r>
              <a:rPr lang="en"/>
              <a:t>Rather than utilize JSX by default (you can still set this up), it uses custom “bindings” to apply data to the visible piece of site and receive data back from it.</a:t>
            </a:r>
            <a:endParaRPr/>
          </a:p>
          <a:p>
            <a:pPr indent="-304800" lvl="0" marL="457200" rtl="0" algn="l">
              <a:spcBef>
                <a:spcPts val="0"/>
              </a:spcBef>
              <a:spcAft>
                <a:spcPts val="0"/>
              </a:spcAft>
              <a:buSzPts val="1200"/>
              <a:buChar char="●"/>
            </a:pPr>
            <a:r>
              <a:rPr lang="en"/>
              <a:t>Very easy in difficulty for beginners when compared to other frameworks. This can largely be attributed to their amazing documentation and official tutorial.</a:t>
            </a:r>
            <a:endParaRPr/>
          </a:p>
        </p:txBody>
      </p:sp>
      <p:pic>
        <p:nvPicPr>
          <p:cNvPr id="1211" name="Google Shape;1211;p83"/>
          <p:cNvPicPr preferRelativeResize="0"/>
          <p:nvPr/>
        </p:nvPicPr>
        <p:blipFill>
          <a:blip r:embed="rId3">
            <a:alphaModFix/>
          </a:blip>
          <a:stretch>
            <a:fillRect/>
          </a:stretch>
        </p:blipFill>
        <p:spPr>
          <a:xfrm>
            <a:off x="720289" y="2923634"/>
            <a:ext cx="2120125" cy="18302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84"/>
          <p:cNvSpPr txBox="1"/>
          <p:nvPr>
            <p:ph type="title"/>
          </p:nvPr>
        </p:nvSpPr>
        <p:spPr>
          <a:xfrm>
            <a:off x="720300" y="452325"/>
            <a:ext cx="7703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Angular</a:t>
            </a:r>
            <a:endParaRPr/>
          </a:p>
        </p:txBody>
      </p:sp>
      <p:sp>
        <p:nvSpPr>
          <p:cNvPr id="1217" name="Google Shape;1217;p84"/>
          <p:cNvSpPr txBox="1"/>
          <p:nvPr>
            <p:ph idx="1" type="body"/>
          </p:nvPr>
        </p:nvSpPr>
        <p:spPr>
          <a:xfrm>
            <a:off x="720300" y="1147950"/>
            <a:ext cx="7798200" cy="2421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Created </a:t>
            </a:r>
            <a:r>
              <a:rPr lang="en"/>
              <a:t>by Google</a:t>
            </a:r>
            <a:endParaRPr/>
          </a:p>
          <a:p>
            <a:pPr indent="-304800" lvl="0" marL="457200" rtl="0" algn="l">
              <a:spcBef>
                <a:spcPts val="0"/>
              </a:spcBef>
              <a:spcAft>
                <a:spcPts val="0"/>
              </a:spcAft>
              <a:buSzPts val="1200"/>
              <a:buChar char="●"/>
            </a:pPr>
            <a:r>
              <a:rPr lang="en"/>
              <a:t>Very popular for enterprise use. This is less popular outside of enterprise use when compared to other frameworks.</a:t>
            </a:r>
            <a:endParaRPr/>
          </a:p>
          <a:p>
            <a:pPr indent="-304800" lvl="0" marL="457200" rtl="0" algn="l">
              <a:spcBef>
                <a:spcPts val="0"/>
              </a:spcBef>
              <a:spcAft>
                <a:spcPts val="0"/>
              </a:spcAft>
              <a:buSzPts val="1200"/>
              <a:buChar char="●"/>
            </a:pPr>
            <a:r>
              <a:rPr lang="en"/>
              <a:t>Extremely fleshed out. Includes APIs and libraries you need to do almost anything you would need to do with a front-end framework</a:t>
            </a:r>
            <a:endParaRPr/>
          </a:p>
          <a:p>
            <a:pPr indent="-304800" lvl="0" marL="457200" rtl="0" algn="l">
              <a:spcBef>
                <a:spcPts val="0"/>
              </a:spcBef>
              <a:spcAft>
                <a:spcPts val="0"/>
              </a:spcAft>
              <a:buSzPts val="1200"/>
              <a:buChar char="●"/>
            </a:pPr>
            <a:r>
              <a:rPr lang="en"/>
              <a:t>Very structured in how you have to work with it. While the other frameworks are more of libraries, providing you lots of freedom around how to accomplish tasks, Angular provides you with more structure and “strict” ways of doing thing.</a:t>
            </a:r>
            <a:endParaRPr/>
          </a:p>
          <a:p>
            <a:pPr indent="-304800" lvl="0" marL="457200" rtl="0" algn="l">
              <a:spcBef>
                <a:spcPts val="0"/>
              </a:spcBef>
              <a:spcAft>
                <a:spcPts val="0"/>
              </a:spcAft>
              <a:buSzPts val="1200"/>
              <a:buChar char="●"/>
            </a:pPr>
            <a:r>
              <a:rPr lang="en"/>
              <a:t>Hard in difficulty for beginners when compared to other frameworks.</a:t>
            </a:r>
            <a:endParaRPr/>
          </a:p>
          <a:p>
            <a:pPr indent="-304800" lvl="0" marL="457200" rtl="0" algn="l">
              <a:spcBef>
                <a:spcPts val="0"/>
              </a:spcBef>
              <a:spcAft>
                <a:spcPts val="0"/>
              </a:spcAft>
              <a:buSzPts val="1200"/>
              <a:buChar char="●"/>
            </a:pPr>
            <a:r>
              <a:rPr lang="en"/>
              <a:t>NOTE: Rather than using JavaScript, this uses TypeScript, which we’ll talk about later.</a:t>
            </a:r>
            <a:endParaRPr/>
          </a:p>
          <a:p>
            <a:pPr indent="0" lvl="0" marL="457200" rtl="0" algn="l">
              <a:spcBef>
                <a:spcPts val="0"/>
              </a:spcBef>
              <a:spcAft>
                <a:spcPts val="0"/>
              </a:spcAft>
              <a:buNone/>
            </a:pPr>
            <a:r>
              <a:t/>
            </a:r>
            <a:endParaRPr/>
          </a:p>
        </p:txBody>
      </p:sp>
      <p:pic>
        <p:nvPicPr>
          <p:cNvPr id="1218" name="Google Shape;1218;p84"/>
          <p:cNvPicPr preferRelativeResize="0"/>
          <p:nvPr/>
        </p:nvPicPr>
        <p:blipFill>
          <a:blip r:embed="rId3">
            <a:alphaModFix/>
          </a:blip>
          <a:stretch>
            <a:fillRect/>
          </a:stretch>
        </p:blipFill>
        <p:spPr>
          <a:xfrm>
            <a:off x="786225" y="3181725"/>
            <a:ext cx="1859226" cy="19617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85"/>
          <p:cNvSpPr txBox="1"/>
          <p:nvPr>
            <p:ph type="title"/>
          </p:nvPr>
        </p:nvSpPr>
        <p:spPr>
          <a:xfrm>
            <a:off x="720300" y="452325"/>
            <a:ext cx="7703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Svelte</a:t>
            </a:r>
            <a:endParaRPr/>
          </a:p>
        </p:txBody>
      </p:sp>
      <p:sp>
        <p:nvSpPr>
          <p:cNvPr id="1224" name="Google Shape;1224;p85"/>
          <p:cNvSpPr txBox="1"/>
          <p:nvPr>
            <p:ph idx="1" type="body"/>
          </p:nvPr>
        </p:nvSpPr>
        <p:spPr>
          <a:xfrm>
            <a:off x="720300" y="1147950"/>
            <a:ext cx="7798200" cy="2421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Created by Rich Harris</a:t>
            </a:r>
            <a:endParaRPr/>
          </a:p>
          <a:p>
            <a:pPr indent="-304800" lvl="0" marL="457200" rtl="0" algn="l">
              <a:spcBef>
                <a:spcPts val="0"/>
              </a:spcBef>
              <a:spcAft>
                <a:spcPts val="0"/>
              </a:spcAft>
              <a:buSzPts val="1200"/>
              <a:buChar char="●"/>
            </a:pPr>
            <a:r>
              <a:rPr lang="en"/>
              <a:t>Very popular for personal use. This is still really new, so not many jobs exist for it yet. However, it’s climbing in popularity very quickly.</a:t>
            </a:r>
            <a:endParaRPr/>
          </a:p>
          <a:p>
            <a:pPr indent="-304800" lvl="0" marL="457200" rtl="0" algn="l">
              <a:spcBef>
                <a:spcPts val="0"/>
              </a:spcBef>
              <a:spcAft>
                <a:spcPts val="0"/>
              </a:spcAft>
              <a:buSzPts val="1200"/>
              <a:buChar char="●"/>
            </a:pPr>
            <a:r>
              <a:rPr lang="en"/>
              <a:t>Svelte is just a component library, but there’s also SvelteKit, which is a full fledged framework that provides tools to perform many tasks you would need to do with a front-end framework.</a:t>
            </a:r>
            <a:endParaRPr/>
          </a:p>
          <a:p>
            <a:pPr indent="-304800" lvl="0" marL="457200" rtl="0" algn="l">
              <a:spcBef>
                <a:spcPts val="0"/>
              </a:spcBef>
              <a:spcAft>
                <a:spcPts val="0"/>
              </a:spcAft>
              <a:buSzPts val="1200"/>
              <a:buChar char="●"/>
            </a:pPr>
            <a:r>
              <a:rPr lang="en"/>
              <a:t>Has a focus on making it feel like working with vanilla HTML, CSS, and Javascript, unlike the other major frameworks.</a:t>
            </a:r>
            <a:endParaRPr/>
          </a:p>
          <a:p>
            <a:pPr indent="-304800" lvl="0" marL="457200" rtl="0" algn="l">
              <a:spcBef>
                <a:spcPts val="0"/>
              </a:spcBef>
              <a:spcAft>
                <a:spcPts val="0"/>
              </a:spcAft>
              <a:buSzPts val="1200"/>
              <a:buChar char="●"/>
            </a:pPr>
            <a:r>
              <a:rPr lang="en"/>
              <a:t>Great on performance compared to the other frameworks.</a:t>
            </a:r>
            <a:endParaRPr/>
          </a:p>
          <a:p>
            <a:pPr indent="-304800" lvl="0" marL="457200" rtl="0" algn="l">
              <a:spcBef>
                <a:spcPts val="0"/>
              </a:spcBef>
              <a:spcAft>
                <a:spcPts val="0"/>
              </a:spcAft>
              <a:buSzPts val="1200"/>
              <a:buChar char="●"/>
            </a:pPr>
            <a:r>
              <a:rPr lang="en"/>
              <a:t>Starts easy, becomes medium in difficulty for beginners when compared to other frameworks. It’s easy to learn the basics for, but can become harder to learn the more advanced pieces.</a:t>
            </a:r>
            <a:endParaRPr/>
          </a:p>
        </p:txBody>
      </p:sp>
      <p:pic>
        <p:nvPicPr>
          <p:cNvPr id="1225" name="Google Shape;1225;p85"/>
          <p:cNvPicPr preferRelativeResize="0"/>
          <p:nvPr/>
        </p:nvPicPr>
        <p:blipFill>
          <a:blip r:embed="rId3">
            <a:alphaModFix/>
          </a:blip>
          <a:stretch>
            <a:fillRect/>
          </a:stretch>
        </p:blipFill>
        <p:spPr>
          <a:xfrm>
            <a:off x="786225" y="3332525"/>
            <a:ext cx="1315674" cy="15843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grpSp>
        <p:nvGrpSpPr>
          <p:cNvPr id="1230" name="Google Shape;1230;p86"/>
          <p:cNvGrpSpPr/>
          <p:nvPr/>
        </p:nvGrpSpPr>
        <p:grpSpPr>
          <a:xfrm>
            <a:off x="213580" y="190486"/>
            <a:ext cx="8716566" cy="4762445"/>
            <a:chOff x="7761375" y="971375"/>
            <a:chExt cx="6898200" cy="3768950"/>
          </a:xfrm>
        </p:grpSpPr>
        <p:sp>
          <p:nvSpPr>
            <p:cNvPr id="1231" name="Google Shape;1231;p86"/>
            <p:cNvSpPr/>
            <p:nvPr/>
          </p:nvSpPr>
          <p:spPr>
            <a:xfrm>
              <a:off x="7761375" y="971375"/>
              <a:ext cx="6898200" cy="3768950"/>
            </a:xfrm>
            <a:custGeom>
              <a:rect b="b" l="l" r="r" t="t"/>
              <a:pathLst>
                <a:path extrusionOk="0" h="150758" w="275928">
                  <a:moveTo>
                    <a:pt x="1536" y="1"/>
                  </a:moveTo>
                  <a:cubicBezTo>
                    <a:pt x="691" y="1"/>
                    <a:pt x="0" y="679"/>
                    <a:pt x="0" y="1537"/>
                  </a:cubicBezTo>
                  <a:lnTo>
                    <a:pt x="0" y="149233"/>
                  </a:lnTo>
                  <a:cubicBezTo>
                    <a:pt x="0" y="150079"/>
                    <a:pt x="691" y="150757"/>
                    <a:pt x="1536" y="150757"/>
                  </a:cubicBezTo>
                  <a:lnTo>
                    <a:pt x="274392" y="150757"/>
                  </a:lnTo>
                  <a:cubicBezTo>
                    <a:pt x="275249" y="150757"/>
                    <a:pt x="275928" y="150079"/>
                    <a:pt x="275916" y="149233"/>
                  </a:cubicBezTo>
                  <a:lnTo>
                    <a:pt x="275916" y="1537"/>
                  </a:lnTo>
                  <a:cubicBezTo>
                    <a:pt x="275916" y="679"/>
                    <a:pt x="275225" y="1"/>
                    <a:pt x="274380" y="1"/>
                  </a:cubicBezTo>
                  <a:close/>
                </a:path>
              </a:pathLst>
            </a:custGeom>
            <a:gradFill>
              <a:gsLst>
                <a:gs pos="0">
                  <a:schemeClr val="accent3"/>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86"/>
            <p:cNvSpPr/>
            <p:nvPr/>
          </p:nvSpPr>
          <p:spPr>
            <a:xfrm>
              <a:off x="14331850" y="1159200"/>
              <a:ext cx="135150" cy="3393300"/>
            </a:xfrm>
            <a:custGeom>
              <a:rect b="b" l="l" r="r" t="t"/>
              <a:pathLst>
                <a:path extrusionOk="0" h="135732" w="5406">
                  <a:moveTo>
                    <a:pt x="5406" y="1"/>
                  </a:moveTo>
                  <a:lnTo>
                    <a:pt x="0" y="5239"/>
                  </a:lnTo>
                  <a:lnTo>
                    <a:pt x="0" y="130231"/>
                  </a:lnTo>
                  <a:lnTo>
                    <a:pt x="5406" y="135732"/>
                  </a:lnTo>
                  <a:lnTo>
                    <a:pt x="54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86"/>
            <p:cNvSpPr/>
            <p:nvPr/>
          </p:nvSpPr>
          <p:spPr>
            <a:xfrm>
              <a:off x="7954250" y="1159200"/>
              <a:ext cx="6512750" cy="131000"/>
            </a:xfrm>
            <a:custGeom>
              <a:rect b="b" l="l" r="r" t="t"/>
              <a:pathLst>
                <a:path extrusionOk="0" h="5240" w="260510">
                  <a:moveTo>
                    <a:pt x="1" y="1"/>
                  </a:moveTo>
                  <a:lnTo>
                    <a:pt x="5632" y="5239"/>
                  </a:lnTo>
                  <a:lnTo>
                    <a:pt x="255104" y="5239"/>
                  </a:lnTo>
                  <a:lnTo>
                    <a:pt x="2605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86"/>
            <p:cNvSpPr/>
            <p:nvPr/>
          </p:nvSpPr>
          <p:spPr>
            <a:xfrm>
              <a:off x="7954250" y="4414950"/>
              <a:ext cx="6512750" cy="137550"/>
            </a:xfrm>
            <a:custGeom>
              <a:rect b="b" l="l" r="r" t="t"/>
              <a:pathLst>
                <a:path extrusionOk="0" h="5502" w="260510">
                  <a:moveTo>
                    <a:pt x="5632" y="1"/>
                  </a:moveTo>
                  <a:lnTo>
                    <a:pt x="1" y="5502"/>
                  </a:lnTo>
                  <a:lnTo>
                    <a:pt x="260510" y="5502"/>
                  </a:lnTo>
                  <a:lnTo>
                    <a:pt x="2551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86"/>
            <p:cNvSpPr/>
            <p:nvPr/>
          </p:nvSpPr>
          <p:spPr>
            <a:xfrm>
              <a:off x="7954250" y="1159200"/>
              <a:ext cx="140825" cy="3393300"/>
            </a:xfrm>
            <a:custGeom>
              <a:rect b="b" l="l" r="r" t="t"/>
              <a:pathLst>
                <a:path extrusionOk="0" h="135732" w="5633">
                  <a:moveTo>
                    <a:pt x="1" y="1"/>
                  </a:moveTo>
                  <a:lnTo>
                    <a:pt x="1" y="135732"/>
                  </a:lnTo>
                  <a:lnTo>
                    <a:pt x="5632" y="130231"/>
                  </a:lnTo>
                  <a:lnTo>
                    <a:pt x="5632" y="5239"/>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86"/>
            <p:cNvSpPr/>
            <p:nvPr/>
          </p:nvSpPr>
          <p:spPr>
            <a:xfrm>
              <a:off x="7976575" y="1216350"/>
              <a:ext cx="6473450" cy="3272450"/>
            </a:xfrm>
            <a:custGeom>
              <a:rect b="b" l="l" r="r" t="t"/>
              <a:pathLst>
                <a:path extrusionOk="0" h="130898" w="258938">
                  <a:moveTo>
                    <a:pt x="129481" y="1"/>
                  </a:moveTo>
                  <a:cubicBezTo>
                    <a:pt x="78522" y="1"/>
                    <a:pt x="27564" y="1001"/>
                    <a:pt x="4739" y="2965"/>
                  </a:cubicBezTo>
                  <a:cubicBezTo>
                    <a:pt x="1" y="40529"/>
                    <a:pt x="1" y="90381"/>
                    <a:pt x="4739" y="127945"/>
                  </a:cubicBezTo>
                  <a:cubicBezTo>
                    <a:pt x="27576" y="129921"/>
                    <a:pt x="78522" y="130898"/>
                    <a:pt x="129481" y="130898"/>
                  </a:cubicBezTo>
                  <a:cubicBezTo>
                    <a:pt x="180440" y="130898"/>
                    <a:pt x="231399" y="129909"/>
                    <a:pt x="254211" y="127945"/>
                  </a:cubicBezTo>
                  <a:cubicBezTo>
                    <a:pt x="258938" y="90357"/>
                    <a:pt x="258938" y="40529"/>
                    <a:pt x="254211" y="2965"/>
                  </a:cubicBezTo>
                  <a:cubicBezTo>
                    <a:pt x="231375" y="989"/>
                    <a:pt x="180440" y="1"/>
                    <a:pt x="129481" y="1"/>
                  </a:cubicBezTo>
                  <a:close/>
                </a:path>
              </a:pathLst>
            </a:custGeom>
            <a:gradFill>
              <a:gsLst>
                <a:gs pos="0">
                  <a:schemeClr val="accent4"/>
                </a:gs>
                <a:gs pos="77000">
                  <a:schemeClr val="accent5"/>
                </a:gs>
                <a:gs pos="93000">
                  <a:srgbClr val="FFB97E"/>
                </a:gs>
                <a:gs pos="100000">
                  <a:schemeClr val="accent6"/>
                </a:gs>
              </a:gsLst>
              <a:lin ang="5400012" scaled="0"/>
            </a:gradFill>
            <a:ln>
              <a:noFill/>
            </a:ln>
            <a:effectLst>
              <a:outerShdw blurRad="242888" rotWithShape="0" algn="bl">
                <a:schemeClr val="accent4">
                  <a:alpha val="7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86"/>
            <p:cNvSpPr/>
            <p:nvPr/>
          </p:nvSpPr>
          <p:spPr>
            <a:xfrm>
              <a:off x="14352075" y="4600100"/>
              <a:ext cx="95275" cy="95275"/>
            </a:xfrm>
            <a:custGeom>
              <a:rect b="b" l="l" r="r" t="t"/>
              <a:pathLst>
                <a:path extrusionOk="0" h="3811" w="3811">
                  <a:moveTo>
                    <a:pt x="1906" y="0"/>
                  </a:moveTo>
                  <a:cubicBezTo>
                    <a:pt x="858" y="0"/>
                    <a:pt x="1" y="858"/>
                    <a:pt x="1" y="1905"/>
                  </a:cubicBezTo>
                  <a:cubicBezTo>
                    <a:pt x="1" y="2953"/>
                    <a:pt x="858" y="3810"/>
                    <a:pt x="1906" y="3810"/>
                  </a:cubicBezTo>
                  <a:cubicBezTo>
                    <a:pt x="2965" y="3810"/>
                    <a:pt x="3811" y="2953"/>
                    <a:pt x="3811" y="1905"/>
                  </a:cubicBezTo>
                  <a:cubicBezTo>
                    <a:pt x="3811" y="858"/>
                    <a:pt x="2965" y="0"/>
                    <a:pt x="19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86"/>
            <p:cNvSpPr/>
            <p:nvPr/>
          </p:nvSpPr>
          <p:spPr>
            <a:xfrm>
              <a:off x="10630775" y="4610225"/>
              <a:ext cx="217025" cy="74725"/>
            </a:xfrm>
            <a:custGeom>
              <a:rect b="b" l="l" r="r" t="t"/>
              <a:pathLst>
                <a:path extrusionOk="0" h="2989" w="8681">
                  <a:moveTo>
                    <a:pt x="1" y="0"/>
                  </a:moveTo>
                  <a:lnTo>
                    <a:pt x="1" y="2989"/>
                  </a:lnTo>
                  <a:lnTo>
                    <a:pt x="8680" y="2989"/>
                  </a:lnTo>
                  <a:lnTo>
                    <a:pt x="86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86"/>
            <p:cNvSpPr/>
            <p:nvPr/>
          </p:nvSpPr>
          <p:spPr>
            <a:xfrm>
              <a:off x="10866225" y="4610225"/>
              <a:ext cx="217025" cy="74725"/>
            </a:xfrm>
            <a:custGeom>
              <a:rect b="b" l="l" r="r" t="t"/>
              <a:pathLst>
                <a:path extrusionOk="0" h="2989" w="8681">
                  <a:moveTo>
                    <a:pt x="1" y="0"/>
                  </a:moveTo>
                  <a:lnTo>
                    <a:pt x="1" y="2989"/>
                  </a:lnTo>
                  <a:lnTo>
                    <a:pt x="8680" y="2989"/>
                  </a:lnTo>
                  <a:lnTo>
                    <a:pt x="86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86"/>
            <p:cNvSpPr/>
            <p:nvPr/>
          </p:nvSpPr>
          <p:spPr>
            <a:xfrm>
              <a:off x="11101975" y="4610225"/>
              <a:ext cx="216725" cy="74725"/>
            </a:xfrm>
            <a:custGeom>
              <a:rect b="b" l="l" r="r" t="t"/>
              <a:pathLst>
                <a:path extrusionOk="0" h="2989" w="8669">
                  <a:moveTo>
                    <a:pt x="0" y="0"/>
                  </a:moveTo>
                  <a:lnTo>
                    <a:pt x="0" y="2989"/>
                  </a:lnTo>
                  <a:lnTo>
                    <a:pt x="8668" y="2989"/>
                  </a:lnTo>
                  <a:lnTo>
                    <a:pt x="86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86"/>
            <p:cNvSpPr/>
            <p:nvPr/>
          </p:nvSpPr>
          <p:spPr>
            <a:xfrm>
              <a:off x="11337725" y="4610225"/>
              <a:ext cx="217000" cy="74725"/>
            </a:xfrm>
            <a:custGeom>
              <a:rect b="b" l="l" r="r" t="t"/>
              <a:pathLst>
                <a:path extrusionOk="0" h="2989" w="8680">
                  <a:moveTo>
                    <a:pt x="0" y="0"/>
                  </a:moveTo>
                  <a:lnTo>
                    <a:pt x="0" y="2989"/>
                  </a:lnTo>
                  <a:lnTo>
                    <a:pt x="8680" y="2989"/>
                  </a:lnTo>
                  <a:lnTo>
                    <a:pt x="86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86"/>
            <p:cNvSpPr/>
            <p:nvPr/>
          </p:nvSpPr>
          <p:spPr>
            <a:xfrm>
              <a:off x="11573150" y="4610225"/>
              <a:ext cx="217025" cy="74725"/>
            </a:xfrm>
            <a:custGeom>
              <a:rect b="b" l="l" r="r" t="t"/>
              <a:pathLst>
                <a:path extrusionOk="0" h="2989" w="8681">
                  <a:moveTo>
                    <a:pt x="1" y="0"/>
                  </a:moveTo>
                  <a:lnTo>
                    <a:pt x="1" y="2989"/>
                  </a:lnTo>
                  <a:lnTo>
                    <a:pt x="8681" y="2989"/>
                  </a:lnTo>
                  <a:lnTo>
                    <a:pt x="86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86"/>
            <p:cNvSpPr/>
            <p:nvPr/>
          </p:nvSpPr>
          <p:spPr>
            <a:xfrm>
              <a:off x="7970025" y="4610525"/>
              <a:ext cx="74450" cy="74425"/>
            </a:xfrm>
            <a:custGeom>
              <a:rect b="b" l="l" r="r" t="t"/>
              <a:pathLst>
                <a:path extrusionOk="0" h="2977" w="2978">
                  <a:moveTo>
                    <a:pt x="1511" y="0"/>
                  </a:moveTo>
                  <a:cubicBezTo>
                    <a:pt x="1503" y="0"/>
                    <a:pt x="1496" y="0"/>
                    <a:pt x="1489" y="0"/>
                  </a:cubicBezTo>
                  <a:cubicBezTo>
                    <a:pt x="679" y="0"/>
                    <a:pt x="1" y="667"/>
                    <a:pt x="1" y="1488"/>
                  </a:cubicBezTo>
                  <a:cubicBezTo>
                    <a:pt x="1" y="2310"/>
                    <a:pt x="679" y="2977"/>
                    <a:pt x="1489" y="2977"/>
                  </a:cubicBezTo>
                  <a:cubicBezTo>
                    <a:pt x="2311" y="2977"/>
                    <a:pt x="2977" y="2310"/>
                    <a:pt x="2977" y="1488"/>
                  </a:cubicBezTo>
                  <a:cubicBezTo>
                    <a:pt x="2977" y="662"/>
                    <a:pt x="2322" y="0"/>
                    <a:pt x="15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4" name="Google Shape;1244;p86"/>
          <p:cNvSpPr/>
          <p:nvPr/>
        </p:nvSpPr>
        <p:spPr>
          <a:xfrm>
            <a:off x="4835300" y="3058600"/>
            <a:ext cx="777300" cy="777300"/>
          </a:xfrm>
          <a:prstGeom prst="ellipse">
            <a:avLst/>
          </a:prstGeom>
          <a:gradFill>
            <a:gsLst>
              <a:gs pos="0">
                <a:schemeClr val="accent3"/>
              </a:gs>
              <a:gs pos="100000">
                <a:schemeClr val="accent4"/>
              </a:gs>
            </a:gsLst>
            <a:lin ang="5400700" scaled="0"/>
          </a:gradFill>
          <a:ln>
            <a:noFill/>
          </a:ln>
          <a:effectLst>
            <a:outerShdw blurRad="257175" rotWithShape="0" algn="bl">
              <a:schemeClr val="accent4">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p>
        </p:txBody>
      </p:sp>
      <p:sp>
        <p:nvSpPr>
          <p:cNvPr id="1245" name="Google Shape;1245;p86"/>
          <p:cNvSpPr/>
          <p:nvPr/>
        </p:nvSpPr>
        <p:spPr>
          <a:xfrm>
            <a:off x="4835300" y="1767250"/>
            <a:ext cx="777300" cy="777300"/>
          </a:xfrm>
          <a:prstGeom prst="ellipse">
            <a:avLst/>
          </a:prstGeom>
          <a:gradFill>
            <a:gsLst>
              <a:gs pos="0">
                <a:schemeClr val="accent3"/>
              </a:gs>
              <a:gs pos="100000">
                <a:schemeClr val="accent4"/>
              </a:gs>
            </a:gsLst>
            <a:lin ang="5400700" scaled="0"/>
          </a:gradFill>
          <a:ln>
            <a:noFill/>
          </a:ln>
          <a:effectLst>
            <a:outerShdw blurRad="257175" rotWithShape="0" algn="bl">
              <a:schemeClr val="accent4">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p>
        </p:txBody>
      </p:sp>
      <p:sp>
        <p:nvSpPr>
          <p:cNvPr id="1246" name="Google Shape;1246;p86"/>
          <p:cNvSpPr/>
          <p:nvPr/>
        </p:nvSpPr>
        <p:spPr>
          <a:xfrm>
            <a:off x="1180125" y="3058600"/>
            <a:ext cx="777300" cy="777300"/>
          </a:xfrm>
          <a:prstGeom prst="ellipse">
            <a:avLst/>
          </a:prstGeom>
          <a:gradFill>
            <a:gsLst>
              <a:gs pos="0">
                <a:schemeClr val="accent3"/>
              </a:gs>
              <a:gs pos="100000">
                <a:schemeClr val="accent4"/>
              </a:gs>
            </a:gsLst>
            <a:lin ang="5400700" scaled="0"/>
          </a:gradFill>
          <a:ln>
            <a:noFill/>
          </a:ln>
          <a:effectLst>
            <a:outerShdw blurRad="257175" rotWithShape="0" algn="bl">
              <a:schemeClr val="accent4">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p>
        </p:txBody>
      </p:sp>
      <p:sp>
        <p:nvSpPr>
          <p:cNvPr id="1247" name="Google Shape;1247;p86"/>
          <p:cNvSpPr txBox="1"/>
          <p:nvPr>
            <p:ph type="title"/>
          </p:nvPr>
        </p:nvSpPr>
        <p:spPr>
          <a:xfrm>
            <a:off x="816300" y="68315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Bundlers and Toolkits</a:t>
            </a:r>
            <a:endParaRPr/>
          </a:p>
        </p:txBody>
      </p:sp>
      <p:sp>
        <p:nvSpPr>
          <p:cNvPr id="1248" name="Google Shape;1248;p86"/>
          <p:cNvSpPr txBox="1"/>
          <p:nvPr>
            <p:ph idx="2" type="subTitle"/>
          </p:nvPr>
        </p:nvSpPr>
        <p:spPr>
          <a:xfrm>
            <a:off x="2020825" y="3180750"/>
            <a:ext cx="2548800" cy="77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Easiest to use and fast. A recent creation that has </a:t>
            </a:r>
            <a:r>
              <a:rPr lang="en"/>
              <a:t>quickly</a:t>
            </a:r>
            <a:r>
              <a:rPr lang="en"/>
              <a:t> gained popularity. Can use without a configuration for basic sites.</a:t>
            </a:r>
            <a:endParaRPr/>
          </a:p>
        </p:txBody>
      </p:sp>
      <p:sp>
        <p:nvSpPr>
          <p:cNvPr id="1249" name="Google Shape;1249;p86"/>
          <p:cNvSpPr txBox="1"/>
          <p:nvPr>
            <p:ph idx="1" type="subTitle"/>
          </p:nvPr>
        </p:nvSpPr>
        <p:spPr>
          <a:xfrm>
            <a:off x="2020825" y="2867925"/>
            <a:ext cx="2286000" cy="42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Vite</a:t>
            </a:r>
            <a:endParaRPr/>
          </a:p>
        </p:txBody>
      </p:sp>
      <p:sp>
        <p:nvSpPr>
          <p:cNvPr id="1250" name="Google Shape;1250;p86"/>
          <p:cNvSpPr txBox="1"/>
          <p:nvPr>
            <p:ph idx="3" type="subTitle"/>
          </p:nvPr>
        </p:nvSpPr>
        <p:spPr>
          <a:xfrm>
            <a:off x="5677600" y="2867925"/>
            <a:ext cx="2286000" cy="42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Gulp</a:t>
            </a:r>
            <a:endParaRPr/>
          </a:p>
        </p:txBody>
      </p:sp>
      <p:sp>
        <p:nvSpPr>
          <p:cNvPr id="1251" name="Google Shape;1251;p86"/>
          <p:cNvSpPr txBox="1"/>
          <p:nvPr>
            <p:ph idx="4" type="subTitle"/>
          </p:nvPr>
        </p:nvSpPr>
        <p:spPr>
          <a:xfrm>
            <a:off x="5677600" y="3180750"/>
            <a:ext cx="2631000" cy="77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toolkit to automate various JS-related tasks, such as compiling SASS into CSS. Very manual, and not a bundler unlike the rest.</a:t>
            </a:r>
            <a:endParaRPr/>
          </a:p>
        </p:txBody>
      </p:sp>
      <p:sp>
        <p:nvSpPr>
          <p:cNvPr id="1252" name="Google Shape;1252;p86"/>
          <p:cNvSpPr txBox="1"/>
          <p:nvPr>
            <p:ph idx="5" type="subTitle"/>
          </p:nvPr>
        </p:nvSpPr>
        <p:spPr>
          <a:xfrm>
            <a:off x="2020825" y="1583600"/>
            <a:ext cx="2286000" cy="42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Webpack</a:t>
            </a:r>
            <a:endParaRPr/>
          </a:p>
        </p:txBody>
      </p:sp>
      <p:sp>
        <p:nvSpPr>
          <p:cNvPr id="1253" name="Google Shape;1253;p86"/>
          <p:cNvSpPr txBox="1"/>
          <p:nvPr>
            <p:ph idx="6" type="subTitle"/>
          </p:nvPr>
        </p:nvSpPr>
        <p:spPr>
          <a:xfrm>
            <a:off x="2020825" y="1896425"/>
            <a:ext cx="2479800" cy="77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most popular option. Easy to use and configure, but doesn’t perform well at scale.</a:t>
            </a:r>
            <a:endParaRPr/>
          </a:p>
        </p:txBody>
      </p:sp>
      <p:sp>
        <p:nvSpPr>
          <p:cNvPr id="1254" name="Google Shape;1254;p86"/>
          <p:cNvSpPr txBox="1"/>
          <p:nvPr>
            <p:ph idx="7" type="subTitle"/>
          </p:nvPr>
        </p:nvSpPr>
        <p:spPr>
          <a:xfrm>
            <a:off x="5677600" y="1583600"/>
            <a:ext cx="2286000" cy="42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Rollup</a:t>
            </a:r>
            <a:endParaRPr/>
          </a:p>
        </p:txBody>
      </p:sp>
      <p:sp>
        <p:nvSpPr>
          <p:cNvPr id="1255" name="Google Shape;1255;p86"/>
          <p:cNvSpPr txBox="1"/>
          <p:nvPr>
            <p:ph idx="8" type="subTitle"/>
          </p:nvPr>
        </p:nvSpPr>
        <p:spPr>
          <a:xfrm>
            <a:off x="5677600" y="1896425"/>
            <a:ext cx="2548800" cy="77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Far from beginner </a:t>
            </a:r>
            <a:r>
              <a:rPr lang="en"/>
              <a:t>friendly. Hard to use and configure, but can be much more powerful than Wepback.</a:t>
            </a:r>
            <a:endParaRPr/>
          </a:p>
        </p:txBody>
      </p:sp>
      <p:sp>
        <p:nvSpPr>
          <p:cNvPr id="1256" name="Google Shape;1256;p86"/>
          <p:cNvSpPr/>
          <p:nvPr/>
        </p:nvSpPr>
        <p:spPr>
          <a:xfrm>
            <a:off x="1180125" y="1767250"/>
            <a:ext cx="777300" cy="777300"/>
          </a:xfrm>
          <a:prstGeom prst="ellipse">
            <a:avLst/>
          </a:prstGeom>
          <a:gradFill>
            <a:gsLst>
              <a:gs pos="0">
                <a:schemeClr val="accent3"/>
              </a:gs>
              <a:gs pos="100000">
                <a:schemeClr val="accent4"/>
              </a:gs>
            </a:gsLst>
            <a:lin ang="5400700" scaled="0"/>
          </a:gradFill>
          <a:ln>
            <a:noFill/>
          </a:ln>
          <a:effectLst>
            <a:outerShdw blurRad="257175" rotWithShape="0" algn="bl">
              <a:schemeClr val="accent4">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p>
        </p:txBody>
      </p:sp>
      <p:pic>
        <p:nvPicPr>
          <p:cNvPr id="1257" name="Google Shape;1257;p86"/>
          <p:cNvPicPr preferRelativeResize="0"/>
          <p:nvPr/>
        </p:nvPicPr>
        <p:blipFill>
          <a:blip r:embed="rId3">
            <a:alphaModFix/>
          </a:blip>
          <a:stretch>
            <a:fillRect/>
          </a:stretch>
        </p:blipFill>
        <p:spPr>
          <a:xfrm>
            <a:off x="1192063" y="1780513"/>
            <a:ext cx="753426" cy="753426"/>
          </a:xfrm>
          <a:prstGeom prst="rect">
            <a:avLst/>
          </a:prstGeom>
          <a:noFill/>
          <a:ln>
            <a:noFill/>
          </a:ln>
        </p:spPr>
      </p:pic>
      <p:pic>
        <p:nvPicPr>
          <p:cNvPr id="1258" name="Google Shape;1258;p86"/>
          <p:cNvPicPr preferRelativeResize="0"/>
          <p:nvPr/>
        </p:nvPicPr>
        <p:blipFill>
          <a:blip r:embed="rId4">
            <a:alphaModFix/>
          </a:blip>
          <a:stretch>
            <a:fillRect/>
          </a:stretch>
        </p:blipFill>
        <p:spPr>
          <a:xfrm>
            <a:off x="1164963" y="3055962"/>
            <a:ext cx="807613" cy="807613"/>
          </a:xfrm>
          <a:prstGeom prst="rect">
            <a:avLst/>
          </a:prstGeom>
          <a:noFill/>
          <a:ln>
            <a:noFill/>
          </a:ln>
        </p:spPr>
      </p:pic>
      <p:pic>
        <p:nvPicPr>
          <p:cNvPr id="1259" name="Google Shape;1259;p86"/>
          <p:cNvPicPr preferRelativeResize="0"/>
          <p:nvPr/>
        </p:nvPicPr>
        <p:blipFill>
          <a:blip r:embed="rId5">
            <a:alphaModFix/>
          </a:blip>
          <a:stretch>
            <a:fillRect/>
          </a:stretch>
        </p:blipFill>
        <p:spPr>
          <a:xfrm>
            <a:off x="5043425" y="3043436"/>
            <a:ext cx="361050" cy="807625"/>
          </a:xfrm>
          <a:prstGeom prst="rect">
            <a:avLst/>
          </a:prstGeom>
          <a:noFill/>
          <a:ln>
            <a:noFill/>
          </a:ln>
        </p:spPr>
      </p:pic>
      <p:pic>
        <p:nvPicPr>
          <p:cNvPr id="1260" name="Google Shape;1260;p86"/>
          <p:cNvPicPr preferRelativeResize="0"/>
          <p:nvPr/>
        </p:nvPicPr>
        <p:blipFill>
          <a:blip r:embed="rId6">
            <a:alphaModFix/>
          </a:blip>
          <a:stretch>
            <a:fillRect/>
          </a:stretch>
        </p:blipFill>
        <p:spPr>
          <a:xfrm>
            <a:off x="4937600" y="1863291"/>
            <a:ext cx="572700" cy="572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87"/>
          <p:cNvSpPr txBox="1"/>
          <p:nvPr>
            <p:ph type="title"/>
          </p:nvPr>
        </p:nvSpPr>
        <p:spPr>
          <a:xfrm>
            <a:off x="720300" y="452325"/>
            <a:ext cx="7703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TypeScript</a:t>
            </a:r>
            <a:endParaRPr/>
          </a:p>
        </p:txBody>
      </p:sp>
      <p:sp>
        <p:nvSpPr>
          <p:cNvPr id="1266" name="Google Shape;1266;p87"/>
          <p:cNvSpPr txBox="1"/>
          <p:nvPr>
            <p:ph idx="1" type="body"/>
          </p:nvPr>
        </p:nvSpPr>
        <p:spPr>
          <a:xfrm>
            <a:off x="720300" y="1147950"/>
            <a:ext cx="7798200" cy="2553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Created by Microsoft</a:t>
            </a:r>
            <a:endParaRPr/>
          </a:p>
          <a:p>
            <a:pPr indent="-304800" lvl="0" marL="457200" rtl="0" algn="l">
              <a:spcBef>
                <a:spcPts val="0"/>
              </a:spcBef>
              <a:spcAft>
                <a:spcPts val="0"/>
              </a:spcAft>
              <a:buSzPts val="1200"/>
              <a:buChar char="●"/>
            </a:pPr>
            <a:r>
              <a:rPr lang="en"/>
              <a:t>Adds static typing into JavaScript (such as strings, integers, and float) along with similar concepts such as interfaces, enums, tuples, and even custom types.</a:t>
            </a:r>
            <a:endParaRPr/>
          </a:p>
          <a:p>
            <a:pPr indent="-304800" lvl="0" marL="457200" rtl="0" algn="l">
              <a:spcBef>
                <a:spcPts val="0"/>
              </a:spcBef>
              <a:spcAft>
                <a:spcPts val="0"/>
              </a:spcAft>
              <a:buSzPts val="1200"/>
              <a:buChar char="●"/>
            </a:pPr>
            <a:r>
              <a:rPr lang="en"/>
              <a:t>TypeScript is compiled into JavaScript, as web browsers cannot run TypeScript directly.</a:t>
            </a:r>
            <a:endParaRPr/>
          </a:p>
          <a:p>
            <a:pPr indent="-304800" lvl="0" marL="457200" rtl="0" algn="l">
              <a:spcBef>
                <a:spcPts val="0"/>
              </a:spcBef>
              <a:spcAft>
                <a:spcPts val="0"/>
              </a:spcAft>
              <a:buSzPts val="1200"/>
              <a:buChar char="●"/>
            </a:pPr>
            <a:r>
              <a:rPr lang="en"/>
              <a:t>It’s much better at detecting potential errors in your code and helps prevent many bugs that would be more likely to pop up in a JavaScript project.</a:t>
            </a:r>
            <a:endParaRPr/>
          </a:p>
          <a:p>
            <a:pPr indent="-304800" lvl="0" marL="457200" rtl="0" algn="l">
              <a:spcBef>
                <a:spcPts val="0"/>
              </a:spcBef>
              <a:spcAft>
                <a:spcPts val="0"/>
              </a:spcAft>
              <a:buSzPts val="1200"/>
              <a:buChar char="●"/>
            </a:pPr>
            <a:r>
              <a:rPr lang="en"/>
              <a:t>Quickly gaining popularity both in enterprise and personal use. There are lots of TypeScript </a:t>
            </a:r>
            <a:r>
              <a:rPr lang="en"/>
              <a:t>developer</a:t>
            </a:r>
            <a:r>
              <a:rPr lang="en"/>
              <a:t> jobs, and most JavaScript libraries are actually written in TypeScript nowadays.</a:t>
            </a:r>
            <a:endParaRPr/>
          </a:p>
          <a:p>
            <a:pPr indent="-304800" lvl="0" marL="457200" rtl="0" algn="l">
              <a:spcBef>
                <a:spcPts val="0"/>
              </a:spcBef>
              <a:spcAft>
                <a:spcPts val="0"/>
              </a:spcAft>
              <a:buSzPts val="1200"/>
              <a:buChar char="●"/>
            </a:pPr>
            <a:r>
              <a:rPr lang="en"/>
              <a:t>Self-documents your code when you use the features given to you by the language.</a:t>
            </a:r>
            <a:endParaRPr/>
          </a:p>
          <a:p>
            <a:pPr indent="-304800" lvl="0" marL="457200" rtl="0" algn="l">
              <a:spcBef>
                <a:spcPts val="0"/>
              </a:spcBef>
              <a:spcAft>
                <a:spcPts val="0"/>
              </a:spcAft>
              <a:buSzPts val="1200"/>
              <a:buChar char="●"/>
            </a:pPr>
            <a:r>
              <a:rPr lang="en"/>
              <a:t>Any JavaScript code is valid TypeScript code, but not the other way around. However, code made in TypeScript can still be used by JavaScript (through the use of bundlers and tooling), which is why you’re able to use libraries written in TypeScript within JavaScript.</a:t>
            </a:r>
            <a:endParaRPr/>
          </a:p>
          <a:p>
            <a:pPr indent="-304800" lvl="0" marL="457200" rtl="0" algn="l">
              <a:spcBef>
                <a:spcPts val="0"/>
              </a:spcBef>
              <a:spcAft>
                <a:spcPts val="0"/>
              </a:spcAft>
              <a:buSzPts val="1200"/>
              <a:buChar char="●"/>
            </a:pPr>
            <a:r>
              <a:rPr lang="en"/>
              <a:t>Can be used with nearly all of the major frameworks and libraries.</a:t>
            </a:r>
            <a:endParaRPr/>
          </a:p>
          <a:p>
            <a:pPr indent="-304800" lvl="0" marL="457200" rtl="0" algn="l">
              <a:spcBef>
                <a:spcPts val="0"/>
              </a:spcBef>
              <a:spcAft>
                <a:spcPts val="0"/>
              </a:spcAft>
              <a:buSzPts val="1200"/>
              <a:buChar char="●"/>
            </a:pPr>
            <a:r>
              <a:rPr lang="en"/>
              <a:t>Easy to learn if you already know JavaScript. Not recommended for devs that don’t know JavaScript</a:t>
            </a:r>
            <a:endParaRPr/>
          </a:p>
        </p:txBody>
      </p:sp>
      <p:pic>
        <p:nvPicPr>
          <p:cNvPr id="1267" name="Google Shape;1267;p87"/>
          <p:cNvPicPr preferRelativeResize="0"/>
          <p:nvPr/>
        </p:nvPicPr>
        <p:blipFill>
          <a:blip r:embed="rId3">
            <a:alphaModFix/>
          </a:blip>
          <a:stretch>
            <a:fillRect/>
          </a:stretch>
        </p:blipFill>
        <p:spPr>
          <a:xfrm>
            <a:off x="720300" y="3824475"/>
            <a:ext cx="1225752" cy="122575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88"/>
          <p:cNvSpPr txBox="1"/>
          <p:nvPr>
            <p:ph type="title"/>
          </p:nvPr>
        </p:nvSpPr>
        <p:spPr>
          <a:xfrm>
            <a:off x="720300" y="452325"/>
            <a:ext cx="7703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Tech, </a:t>
            </a:r>
            <a:r>
              <a:rPr lang="en"/>
              <a:t>Tools</a:t>
            </a:r>
            <a:r>
              <a:rPr lang="en"/>
              <a:t>, and Concepts</a:t>
            </a:r>
            <a:endParaRPr/>
          </a:p>
        </p:txBody>
      </p:sp>
      <p:sp>
        <p:nvSpPr>
          <p:cNvPr id="1273" name="Google Shape;1273;p88"/>
          <p:cNvSpPr txBox="1"/>
          <p:nvPr/>
        </p:nvSpPr>
        <p:spPr>
          <a:xfrm>
            <a:off x="721200" y="1304875"/>
            <a:ext cx="5812500" cy="3426600"/>
          </a:xfrm>
          <a:prstGeom prst="rect">
            <a:avLst/>
          </a:prstGeom>
          <a:noFill/>
          <a:ln>
            <a:noFill/>
          </a:ln>
        </p:spPr>
        <p:txBody>
          <a:bodyPr anchorCtr="0" anchor="t" bIns="91425" lIns="91425" spcFirstLastPara="1" rIns="91425" wrap="square" tIns="91425">
            <a:noAutofit/>
          </a:bodyPr>
          <a:lstStyle/>
          <a:p>
            <a:pPr indent="-304800" lvl="0" marL="457200" rtl="0" algn="l">
              <a:spcBef>
                <a:spcPts val="300"/>
              </a:spcBef>
              <a:spcAft>
                <a:spcPts val="0"/>
              </a:spcAft>
              <a:buClr>
                <a:schemeClr val="lt1"/>
              </a:buClr>
              <a:buSzPts val="1200"/>
              <a:buFont typeface="Karla"/>
              <a:buChar char="●"/>
            </a:pPr>
            <a:r>
              <a:rPr lang="en">
                <a:solidFill>
                  <a:schemeClr val="lt1"/>
                </a:solidFill>
                <a:latin typeface="Karla"/>
                <a:ea typeface="Karla"/>
                <a:cs typeface="Karla"/>
                <a:sym typeface="Karla"/>
              </a:rPr>
              <a:t>Dev Tools</a:t>
            </a:r>
            <a:endParaRPr>
              <a:solidFill>
                <a:schemeClr val="lt1"/>
              </a:solidFill>
              <a:latin typeface="Karla"/>
              <a:ea typeface="Karla"/>
              <a:cs typeface="Karla"/>
              <a:sym typeface="Karla"/>
            </a:endParaRPr>
          </a:p>
          <a:p>
            <a:pPr indent="-304800" lvl="1" marL="914400" rtl="0" algn="l">
              <a:spcBef>
                <a:spcPts val="0"/>
              </a:spcBef>
              <a:spcAft>
                <a:spcPts val="0"/>
              </a:spcAft>
              <a:buClr>
                <a:schemeClr val="lt1"/>
              </a:buClr>
              <a:buSzPts val="1200"/>
              <a:buFont typeface="Karla"/>
              <a:buChar char="○"/>
            </a:pPr>
            <a:r>
              <a:rPr lang="en">
                <a:solidFill>
                  <a:schemeClr val="lt1"/>
                </a:solidFill>
                <a:latin typeface="Karla"/>
                <a:ea typeface="Karla"/>
                <a:cs typeface="Karla"/>
                <a:sym typeface="Karla"/>
              </a:rPr>
              <a:t>Chromium Browsers (Google Chrome, Edge, Brave, Opera)</a:t>
            </a:r>
            <a:endParaRPr>
              <a:solidFill>
                <a:schemeClr val="lt1"/>
              </a:solidFill>
              <a:latin typeface="Karla"/>
              <a:ea typeface="Karla"/>
              <a:cs typeface="Karla"/>
              <a:sym typeface="Karla"/>
            </a:endParaRPr>
          </a:p>
          <a:p>
            <a:pPr indent="-304800" lvl="1" marL="914400" rtl="0" algn="l">
              <a:spcBef>
                <a:spcPts val="0"/>
              </a:spcBef>
              <a:spcAft>
                <a:spcPts val="0"/>
              </a:spcAft>
              <a:buClr>
                <a:schemeClr val="lt1"/>
              </a:buClr>
              <a:buSzPts val="1200"/>
              <a:buFont typeface="Karla"/>
              <a:buChar char="○"/>
            </a:pPr>
            <a:r>
              <a:rPr lang="en">
                <a:solidFill>
                  <a:schemeClr val="lt1"/>
                </a:solidFill>
                <a:latin typeface="Karla"/>
                <a:ea typeface="Karla"/>
                <a:cs typeface="Karla"/>
                <a:sym typeface="Karla"/>
              </a:rPr>
              <a:t>Firefox</a:t>
            </a:r>
            <a:endParaRPr>
              <a:solidFill>
                <a:schemeClr val="lt1"/>
              </a:solidFill>
              <a:latin typeface="Karla"/>
              <a:ea typeface="Karla"/>
              <a:cs typeface="Karla"/>
              <a:sym typeface="Karla"/>
            </a:endParaRPr>
          </a:p>
          <a:p>
            <a:pPr indent="-304800" lvl="1" marL="914400" rtl="0" algn="l">
              <a:spcBef>
                <a:spcPts val="0"/>
              </a:spcBef>
              <a:spcAft>
                <a:spcPts val="0"/>
              </a:spcAft>
              <a:buClr>
                <a:schemeClr val="lt1"/>
              </a:buClr>
              <a:buSzPts val="1200"/>
              <a:buFont typeface="Karla"/>
              <a:buChar char="○"/>
            </a:pPr>
            <a:r>
              <a:rPr lang="en">
                <a:solidFill>
                  <a:schemeClr val="lt1"/>
                </a:solidFill>
                <a:latin typeface="Karla"/>
                <a:ea typeface="Karla"/>
                <a:cs typeface="Karla"/>
                <a:sym typeface="Karla"/>
              </a:rPr>
              <a:t>Safari</a:t>
            </a:r>
            <a:endParaRPr>
              <a:solidFill>
                <a:schemeClr val="lt1"/>
              </a:solidFill>
              <a:latin typeface="Karla"/>
              <a:ea typeface="Karla"/>
              <a:cs typeface="Karla"/>
              <a:sym typeface="Karla"/>
            </a:endParaRPr>
          </a:p>
          <a:p>
            <a:pPr indent="-304800" lvl="0" marL="457200" rtl="0" algn="l">
              <a:spcBef>
                <a:spcPts val="300"/>
              </a:spcBef>
              <a:spcAft>
                <a:spcPts val="0"/>
              </a:spcAft>
              <a:buClr>
                <a:schemeClr val="lt1"/>
              </a:buClr>
              <a:buSzPts val="1200"/>
              <a:buFont typeface="Karla"/>
              <a:buChar char="●"/>
            </a:pPr>
            <a:r>
              <a:rPr lang="en">
                <a:solidFill>
                  <a:schemeClr val="lt1"/>
                </a:solidFill>
                <a:latin typeface="Karla"/>
                <a:ea typeface="Karla"/>
                <a:cs typeface="Karla"/>
                <a:sym typeface="Karla"/>
              </a:rPr>
              <a:t>Figma Basics</a:t>
            </a:r>
            <a:endParaRPr>
              <a:solidFill>
                <a:schemeClr val="lt1"/>
              </a:solidFill>
              <a:latin typeface="Karla"/>
              <a:ea typeface="Karla"/>
              <a:cs typeface="Karla"/>
              <a:sym typeface="Karla"/>
            </a:endParaRPr>
          </a:p>
          <a:p>
            <a:pPr indent="-304800" lvl="0" marL="457200" rtl="0" algn="l">
              <a:spcBef>
                <a:spcPts val="300"/>
              </a:spcBef>
              <a:spcAft>
                <a:spcPts val="0"/>
              </a:spcAft>
              <a:buClr>
                <a:schemeClr val="lt1"/>
              </a:buClr>
              <a:buSzPts val="1200"/>
              <a:buFont typeface="Karla"/>
              <a:buChar char="●"/>
            </a:pPr>
            <a:r>
              <a:rPr lang="en">
                <a:solidFill>
                  <a:schemeClr val="lt1"/>
                </a:solidFill>
                <a:latin typeface="Karla"/>
                <a:ea typeface="Karla"/>
                <a:cs typeface="Karla"/>
                <a:sym typeface="Karla"/>
              </a:rPr>
              <a:t>Practice Algorithms Used in Coding Interviews</a:t>
            </a:r>
            <a:endParaRPr>
              <a:solidFill>
                <a:schemeClr val="lt1"/>
              </a:solidFill>
              <a:latin typeface="Karla"/>
              <a:ea typeface="Karla"/>
              <a:cs typeface="Karla"/>
              <a:sym typeface="Karla"/>
            </a:endParaRPr>
          </a:p>
          <a:p>
            <a:pPr indent="-304800" lvl="0" marL="457200" rtl="0" algn="l">
              <a:spcBef>
                <a:spcPts val="300"/>
              </a:spcBef>
              <a:spcAft>
                <a:spcPts val="0"/>
              </a:spcAft>
              <a:buClr>
                <a:schemeClr val="lt1"/>
              </a:buClr>
              <a:buSzPts val="1200"/>
              <a:buFont typeface="Karla"/>
              <a:buChar char="●"/>
            </a:pPr>
            <a:r>
              <a:rPr lang="en">
                <a:solidFill>
                  <a:schemeClr val="lt1"/>
                </a:solidFill>
                <a:latin typeface="Karla"/>
                <a:ea typeface="Karla"/>
                <a:cs typeface="Karla"/>
                <a:sym typeface="Karla"/>
              </a:rPr>
              <a:t>Bash/Zsh or Cmd</a:t>
            </a:r>
            <a:endParaRPr>
              <a:solidFill>
                <a:schemeClr val="lt1"/>
              </a:solidFill>
              <a:latin typeface="Karla"/>
              <a:ea typeface="Karla"/>
              <a:cs typeface="Karla"/>
              <a:sym typeface="Karla"/>
            </a:endParaRPr>
          </a:p>
          <a:p>
            <a:pPr indent="-304800" lvl="0" marL="457200" rtl="0" algn="l">
              <a:spcBef>
                <a:spcPts val="300"/>
              </a:spcBef>
              <a:spcAft>
                <a:spcPts val="0"/>
              </a:spcAft>
              <a:buClr>
                <a:schemeClr val="lt1"/>
              </a:buClr>
              <a:buSzPts val="1200"/>
              <a:buFont typeface="Karla"/>
              <a:buChar char="●"/>
            </a:pPr>
            <a:r>
              <a:rPr lang="en">
                <a:solidFill>
                  <a:schemeClr val="lt1"/>
                </a:solidFill>
                <a:latin typeface="Karla"/>
                <a:ea typeface="Karla"/>
                <a:cs typeface="Karla"/>
                <a:sym typeface="Karla"/>
              </a:rPr>
              <a:t>Docker</a:t>
            </a:r>
            <a:endParaRPr>
              <a:solidFill>
                <a:schemeClr val="lt1"/>
              </a:solidFill>
              <a:latin typeface="Karla"/>
              <a:ea typeface="Karla"/>
              <a:cs typeface="Karla"/>
              <a:sym typeface="Karla"/>
            </a:endParaRPr>
          </a:p>
          <a:p>
            <a:pPr indent="-304800" lvl="0" marL="457200" rtl="0" algn="l">
              <a:spcBef>
                <a:spcPts val="300"/>
              </a:spcBef>
              <a:spcAft>
                <a:spcPts val="0"/>
              </a:spcAft>
              <a:buClr>
                <a:schemeClr val="lt1"/>
              </a:buClr>
              <a:buSzPts val="1200"/>
              <a:buFont typeface="Karla"/>
              <a:buChar char="●"/>
            </a:pPr>
            <a:r>
              <a:rPr lang="en">
                <a:solidFill>
                  <a:schemeClr val="lt1"/>
                </a:solidFill>
                <a:latin typeface="Karla"/>
                <a:ea typeface="Karla"/>
                <a:cs typeface="Karla"/>
                <a:sym typeface="Karla"/>
              </a:rPr>
              <a:t>Basic Backend Skills with Node.js</a:t>
            </a:r>
            <a:endParaRPr>
              <a:solidFill>
                <a:schemeClr val="lt1"/>
              </a:solidFill>
              <a:latin typeface="Karla"/>
              <a:ea typeface="Karla"/>
              <a:cs typeface="Karla"/>
              <a:sym typeface="Karla"/>
            </a:endParaRPr>
          </a:p>
          <a:p>
            <a:pPr indent="-304800" lvl="0" marL="457200" rtl="0" algn="l">
              <a:spcBef>
                <a:spcPts val="300"/>
              </a:spcBef>
              <a:spcAft>
                <a:spcPts val="0"/>
              </a:spcAft>
              <a:buClr>
                <a:schemeClr val="lt1"/>
              </a:buClr>
              <a:buSzPts val="1200"/>
              <a:buFont typeface="Karla"/>
              <a:buChar char="●"/>
            </a:pPr>
            <a:r>
              <a:rPr lang="en">
                <a:solidFill>
                  <a:schemeClr val="lt1"/>
                </a:solidFill>
                <a:latin typeface="Karla"/>
                <a:ea typeface="Karla"/>
                <a:cs typeface="Karla"/>
                <a:sym typeface="Karla"/>
              </a:rPr>
              <a:t>Open Source</a:t>
            </a:r>
            <a:endParaRPr>
              <a:solidFill>
                <a:schemeClr val="lt1"/>
              </a:solidFill>
              <a:latin typeface="Karla"/>
              <a:ea typeface="Karla"/>
              <a:cs typeface="Karla"/>
              <a:sym typeface="Karla"/>
            </a:endParaRPr>
          </a:p>
          <a:p>
            <a:pPr indent="-304800" lvl="0" marL="457200" rtl="0" algn="l">
              <a:spcBef>
                <a:spcPts val="300"/>
              </a:spcBef>
              <a:spcAft>
                <a:spcPts val="0"/>
              </a:spcAft>
              <a:buClr>
                <a:schemeClr val="lt1"/>
              </a:buClr>
              <a:buSzPts val="1200"/>
              <a:buFont typeface="Karla"/>
              <a:buChar char="●"/>
            </a:pPr>
            <a:r>
              <a:rPr lang="en">
                <a:solidFill>
                  <a:schemeClr val="lt1"/>
                </a:solidFill>
                <a:latin typeface="Karla"/>
                <a:ea typeface="Karla"/>
                <a:cs typeface="Karla"/>
                <a:sym typeface="Karla"/>
              </a:rPr>
              <a:t>Electron (for desktop applications)</a:t>
            </a:r>
            <a:endParaRPr>
              <a:solidFill>
                <a:schemeClr val="lt1"/>
              </a:solidFill>
              <a:latin typeface="Karla"/>
              <a:ea typeface="Karla"/>
              <a:cs typeface="Karla"/>
              <a:sym typeface="Karla"/>
            </a:endParaRPr>
          </a:p>
          <a:p>
            <a:pPr indent="-304800" lvl="0" marL="457200" rtl="0" algn="l">
              <a:spcBef>
                <a:spcPts val="300"/>
              </a:spcBef>
              <a:spcAft>
                <a:spcPts val="0"/>
              </a:spcAft>
              <a:buClr>
                <a:schemeClr val="lt1"/>
              </a:buClr>
              <a:buSzPts val="1200"/>
              <a:buFont typeface="Karla"/>
              <a:buChar char="●"/>
            </a:pPr>
            <a:r>
              <a:rPr lang="en">
                <a:solidFill>
                  <a:schemeClr val="lt1"/>
                </a:solidFill>
                <a:latin typeface="Karla"/>
                <a:ea typeface="Karla"/>
                <a:cs typeface="Karla"/>
                <a:sym typeface="Karla"/>
              </a:rPr>
              <a:t>React Native (for mobile applications) and similar tools</a:t>
            </a:r>
            <a:endParaRPr>
              <a:solidFill>
                <a:schemeClr val="lt1"/>
              </a:solidFill>
              <a:latin typeface="Karla"/>
              <a:ea typeface="Karla"/>
              <a:cs typeface="Karla"/>
              <a:sym typeface="Karla"/>
            </a:endParaRPr>
          </a:p>
          <a:p>
            <a:pPr indent="-304800" lvl="0" marL="457200" rtl="0" algn="l">
              <a:spcBef>
                <a:spcPts val="300"/>
              </a:spcBef>
              <a:spcAft>
                <a:spcPts val="0"/>
              </a:spcAft>
              <a:buClr>
                <a:schemeClr val="lt1"/>
              </a:buClr>
              <a:buSzPts val="1200"/>
              <a:buFont typeface="Karla"/>
              <a:buChar char="●"/>
            </a:pPr>
            <a:r>
              <a:rPr lang="en">
                <a:solidFill>
                  <a:schemeClr val="lt1"/>
                </a:solidFill>
                <a:latin typeface="Karla"/>
                <a:ea typeface="Karla"/>
                <a:cs typeface="Karla"/>
                <a:sym typeface="Karla"/>
              </a:rPr>
              <a:t>Jest (for unit tests)</a:t>
            </a:r>
            <a:endParaRPr>
              <a:solidFill>
                <a:schemeClr val="lt1"/>
              </a:solidFill>
              <a:latin typeface="Karla"/>
              <a:ea typeface="Karla"/>
              <a:cs typeface="Karla"/>
              <a:sym typeface="Karla"/>
            </a:endParaRPr>
          </a:p>
          <a:p>
            <a:pPr indent="-304800" lvl="0" marL="457200" rtl="0" algn="l">
              <a:spcBef>
                <a:spcPts val="300"/>
              </a:spcBef>
              <a:spcAft>
                <a:spcPts val="0"/>
              </a:spcAft>
              <a:buClr>
                <a:schemeClr val="lt1"/>
              </a:buClr>
              <a:buSzPts val="1200"/>
              <a:buFont typeface="Karla"/>
              <a:buChar char="●"/>
            </a:pPr>
            <a:r>
              <a:rPr lang="en">
                <a:solidFill>
                  <a:schemeClr val="lt1"/>
                </a:solidFill>
                <a:latin typeface="Karla"/>
                <a:ea typeface="Karla"/>
                <a:cs typeface="Karla"/>
                <a:sym typeface="Karla"/>
              </a:rPr>
              <a:t>Cypress (for end-to-end and integration tests)</a:t>
            </a:r>
            <a:endParaRPr>
              <a:solidFill>
                <a:schemeClr val="lt1"/>
              </a:solidFill>
              <a:latin typeface="Karla"/>
              <a:ea typeface="Karla"/>
              <a:cs typeface="Karla"/>
              <a:sym typeface="Karla"/>
            </a:endParaRPr>
          </a:p>
          <a:p>
            <a:pPr indent="-304800" lvl="0" marL="457200" rtl="0" algn="l">
              <a:spcBef>
                <a:spcPts val="300"/>
              </a:spcBef>
              <a:spcAft>
                <a:spcPts val="0"/>
              </a:spcAft>
              <a:buClr>
                <a:schemeClr val="lt1"/>
              </a:buClr>
              <a:buSzPts val="1200"/>
              <a:buFont typeface="Karla"/>
              <a:buChar char="●"/>
            </a:pPr>
            <a:r>
              <a:rPr lang="en">
                <a:solidFill>
                  <a:schemeClr val="lt1"/>
                </a:solidFill>
                <a:latin typeface="Karla"/>
                <a:ea typeface="Karla"/>
                <a:cs typeface="Karla"/>
                <a:sym typeface="Karla"/>
              </a:rPr>
              <a:t>GraphQL (REST API alternative)</a:t>
            </a:r>
            <a:endParaRPr>
              <a:solidFill>
                <a:schemeClr val="lt1"/>
              </a:solidFill>
              <a:latin typeface="Karla"/>
              <a:ea typeface="Karla"/>
              <a:cs typeface="Karla"/>
              <a:sym typeface="Karla"/>
            </a:endParaRPr>
          </a:p>
        </p:txBody>
      </p:sp>
      <p:pic>
        <p:nvPicPr>
          <p:cNvPr id="1274" name="Google Shape;1274;p88"/>
          <p:cNvPicPr preferRelativeResize="0"/>
          <p:nvPr/>
        </p:nvPicPr>
        <p:blipFill>
          <a:blip r:embed="rId3">
            <a:alphaModFix/>
          </a:blip>
          <a:stretch>
            <a:fillRect/>
          </a:stretch>
        </p:blipFill>
        <p:spPr>
          <a:xfrm>
            <a:off x="6534625" y="1857126"/>
            <a:ext cx="500299" cy="500299"/>
          </a:xfrm>
          <a:prstGeom prst="rect">
            <a:avLst/>
          </a:prstGeom>
          <a:noFill/>
          <a:ln>
            <a:noFill/>
          </a:ln>
        </p:spPr>
      </p:pic>
      <p:pic>
        <p:nvPicPr>
          <p:cNvPr id="1275" name="Google Shape;1275;p88"/>
          <p:cNvPicPr preferRelativeResize="0"/>
          <p:nvPr/>
        </p:nvPicPr>
        <p:blipFill>
          <a:blip r:embed="rId4">
            <a:alphaModFix/>
          </a:blip>
          <a:stretch>
            <a:fillRect/>
          </a:stretch>
        </p:blipFill>
        <p:spPr>
          <a:xfrm>
            <a:off x="7142075" y="1857125"/>
            <a:ext cx="500299" cy="500299"/>
          </a:xfrm>
          <a:prstGeom prst="rect">
            <a:avLst/>
          </a:prstGeom>
          <a:noFill/>
          <a:ln>
            <a:noFill/>
          </a:ln>
        </p:spPr>
      </p:pic>
      <p:pic>
        <p:nvPicPr>
          <p:cNvPr id="1276" name="Google Shape;1276;p88"/>
          <p:cNvPicPr preferRelativeResize="0"/>
          <p:nvPr/>
        </p:nvPicPr>
        <p:blipFill>
          <a:blip r:embed="rId5">
            <a:alphaModFix/>
          </a:blip>
          <a:stretch>
            <a:fillRect/>
          </a:stretch>
        </p:blipFill>
        <p:spPr>
          <a:xfrm>
            <a:off x="7749525" y="1857125"/>
            <a:ext cx="423340" cy="500300"/>
          </a:xfrm>
          <a:prstGeom prst="rect">
            <a:avLst/>
          </a:prstGeom>
          <a:noFill/>
          <a:ln>
            <a:noFill/>
          </a:ln>
        </p:spPr>
      </p:pic>
      <p:pic>
        <p:nvPicPr>
          <p:cNvPr id="1277" name="Google Shape;1277;p88"/>
          <p:cNvPicPr preferRelativeResize="0"/>
          <p:nvPr/>
        </p:nvPicPr>
        <p:blipFill>
          <a:blip r:embed="rId6">
            <a:alphaModFix/>
          </a:blip>
          <a:stretch>
            <a:fillRect/>
          </a:stretch>
        </p:blipFill>
        <p:spPr>
          <a:xfrm>
            <a:off x="6533775" y="1304876"/>
            <a:ext cx="500299" cy="500299"/>
          </a:xfrm>
          <a:prstGeom prst="rect">
            <a:avLst/>
          </a:prstGeom>
          <a:noFill/>
          <a:ln>
            <a:noFill/>
          </a:ln>
        </p:spPr>
      </p:pic>
      <p:pic>
        <p:nvPicPr>
          <p:cNvPr id="1278" name="Google Shape;1278;p88"/>
          <p:cNvPicPr preferRelativeResize="0"/>
          <p:nvPr/>
        </p:nvPicPr>
        <p:blipFill>
          <a:blip r:embed="rId7">
            <a:alphaModFix/>
          </a:blip>
          <a:stretch>
            <a:fillRect/>
          </a:stretch>
        </p:blipFill>
        <p:spPr>
          <a:xfrm>
            <a:off x="7103600" y="1295098"/>
            <a:ext cx="500299" cy="519857"/>
          </a:xfrm>
          <a:prstGeom prst="rect">
            <a:avLst/>
          </a:prstGeom>
          <a:noFill/>
          <a:ln>
            <a:noFill/>
          </a:ln>
        </p:spPr>
      </p:pic>
      <p:pic>
        <p:nvPicPr>
          <p:cNvPr id="1279" name="Google Shape;1279;p88"/>
          <p:cNvPicPr preferRelativeResize="0"/>
          <p:nvPr/>
        </p:nvPicPr>
        <p:blipFill>
          <a:blip r:embed="rId8">
            <a:alphaModFix/>
          </a:blip>
          <a:stretch>
            <a:fillRect/>
          </a:stretch>
        </p:blipFill>
        <p:spPr>
          <a:xfrm>
            <a:off x="7673425" y="1306963"/>
            <a:ext cx="500299" cy="498210"/>
          </a:xfrm>
          <a:prstGeom prst="rect">
            <a:avLst/>
          </a:prstGeom>
          <a:noFill/>
          <a:ln>
            <a:noFill/>
          </a:ln>
        </p:spPr>
      </p:pic>
      <p:pic>
        <p:nvPicPr>
          <p:cNvPr id="1280" name="Google Shape;1280;p88"/>
          <p:cNvPicPr preferRelativeResize="0"/>
          <p:nvPr/>
        </p:nvPicPr>
        <p:blipFill>
          <a:blip r:embed="rId9">
            <a:alphaModFix/>
          </a:blip>
          <a:stretch>
            <a:fillRect/>
          </a:stretch>
        </p:blipFill>
        <p:spPr>
          <a:xfrm>
            <a:off x="6564263" y="2420201"/>
            <a:ext cx="332134" cy="498202"/>
          </a:xfrm>
          <a:prstGeom prst="rect">
            <a:avLst/>
          </a:prstGeom>
          <a:noFill/>
          <a:ln>
            <a:noFill/>
          </a:ln>
        </p:spPr>
      </p:pic>
      <p:pic>
        <p:nvPicPr>
          <p:cNvPr id="1281" name="Google Shape;1281;p88"/>
          <p:cNvPicPr preferRelativeResize="0"/>
          <p:nvPr/>
        </p:nvPicPr>
        <p:blipFill>
          <a:blip r:embed="rId10">
            <a:alphaModFix/>
          </a:blip>
          <a:stretch>
            <a:fillRect/>
          </a:stretch>
        </p:blipFill>
        <p:spPr>
          <a:xfrm>
            <a:off x="6980475" y="2409376"/>
            <a:ext cx="455155" cy="519849"/>
          </a:xfrm>
          <a:prstGeom prst="rect">
            <a:avLst/>
          </a:prstGeom>
          <a:noFill/>
          <a:ln>
            <a:noFill/>
          </a:ln>
        </p:spPr>
      </p:pic>
      <p:pic>
        <p:nvPicPr>
          <p:cNvPr id="1282" name="Google Shape;1282;p88"/>
          <p:cNvPicPr preferRelativeResize="0"/>
          <p:nvPr/>
        </p:nvPicPr>
        <p:blipFill>
          <a:blip r:embed="rId11">
            <a:alphaModFix/>
          </a:blip>
          <a:stretch>
            <a:fillRect/>
          </a:stretch>
        </p:blipFill>
        <p:spPr>
          <a:xfrm>
            <a:off x="7519700" y="2420200"/>
            <a:ext cx="700475" cy="498200"/>
          </a:xfrm>
          <a:prstGeom prst="rect">
            <a:avLst/>
          </a:prstGeom>
          <a:noFill/>
          <a:ln>
            <a:noFill/>
          </a:ln>
        </p:spPr>
      </p:pic>
      <p:pic>
        <p:nvPicPr>
          <p:cNvPr id="1283" name="Google Shape;1283;p88"/>
          <p:cNvPicPr preferRelativeResize="0"/>
          <p:nvPr/>
        </p:nvPicPr>
        <p:blipFill>
          <a:blip r:embed="rId12">
            <a:alphaModFix/>
          </a:blip>
          <a:stretch>
            <a:fillRect/>
          </a:stretch>
        </p:blipFill>
        <p:spPr>
          <a:xfrm>
            <a:off x="6533775" y="2981175"/>
            <a:ext cx="500299" cy="500299"/>
          </a:xfrm>
          <a:prstGeom prst="rect">
            <a:avLst/>
          </a:prstGeom>
          <a:noFill/>
          <a:ln>
            <a:noFill/>
          </a:ln>
        </p:spPr>
      </p:pic>
      <p:pic>
        <p:nvPicPr>
          <p:cNvPr id="1284" name="Google Shape;1284;p88"/>
          <p:cNvPicPr preferRelativeResize="0"/>
          <p:nvPr/>
        </p:nvPicPr>
        <p:blipFill>
          <a:blip r:embed="rId13">
            <a:alphaModFix/>
          </a:blip>
          <a:stretch>
            <a:fillRect/>
          </a:stretch>
        </p:blipFill>
        <p:spPr>
          <a:xfrm>
            <a:off x="7142076" y="3007440"/>
            <a:ext cx="500301" cy="447756"/>
          </a:xfrm>
          <a:prstGeom prst="rect">
            <a:avLst/>
          </a:prstGeom>
          <a:noFill/>
          <a:ln>
            <a:noFill/>
          </a:ln>
        </p:spPr>
      </p:pic>
      <p:pic>
        <p:nvPicPr>
          <p:cNvPr id="1285" name="Google Shape;1285;p88"/>
          <p:cNvPicPr preferRelativeResize="0"/>
          <p:nvPr/>
        </p:nvPicPr>
        <p:blipFill>
          <a:blip r:embed="rId14">
            <a:alphaModFix/>
          </a:blip>
          <a:stretch>
            <a:fillRect/>
          </a:stretch>
        </p:blipFill>
        <p:spPr>
          <a:xfrm>
            <a:off x="7711900" y="3007450"/>
            <a:ext cx="423349" cy="468152"/>
          </a:xfrm>
          <a:prstGeom prst="rect">
            <a:avLst/>
          </a:prstGeom>
          <a:noFill/>
          <a:ln>
            <a:noFill/>
          </a:ln>
        </p:spPr>
      </p:pic>
      <p:pic>
        <p:nvPicPr>
          <p:cNvPr id="1286" name="Google Shape;1286;p88"/>
          <p:cNvPicPr preferRelativeResize="0"/>
          <p:nvPr/>
        </p:nvPicPr>
        <p:blipFill>
          <a:blip r:embed="rId15">
            <a:alphaModFix/>
          </a:blip>
          <a:stretch>
            <a:fillRect/>
          </a:stretch>
        </p:blipFill>
        <p:spPr>
          <a:xfrm>
            <a:off x="6830359" y="3533425"/>
            <a:ext cx="500301" cy="499329"/>
          </a:xfrm>
          <a:prstGeom prst="rect">
            <a:avLst/>
          </a:prstGeom>
          <a:noFill/>
          <a:ln>
            <a:noFill/>
          </a:ln>
        </p:spPr>
      </p:pic>
      <p:pic>
        <p:nvPicPr>
          <p:cNvPr id="1287" name="Google Shape;1287;p88"/>
          <p:cNvPicPr preferRelativeResize="0"/>
          <p:nvPr/>
        </p:nvPicPr>
        <p:blipFill>
          <a:blip r:embed="rId16">
            <a:alphaModFix/>
          </a:blip>
          <a:stretch>
            <a:fillRect/>
          </a:stretch>
        </p:blipFill>
        <p:spPr>
          <a:xfrm flipH="1">
            <a:off x="7453789" y="3533425"/>
            <a:ext cx="500300" cy="500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p89"/>
          <p:cNvSpPr txBox="1"/>
          <p:nvPr>
            <p:ph type="title"/>
          </p:nvPr>
        </p:nvSpPr>
        <p:spPr>
          <a:xfrm>
            <a:off x="720300" y="452325"/>
            <a:ext cx="7703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Tips For Beginners</a:t>
            </a:r>
            <a:endParaRPr/>
          </a:p>
        </p:txBody>
      </p:sp>
      <p:sp>
        <p:nvSpPr>
          <p:cNvPr id="1293" name="Google Shape;1293;p89"/>
          <p:cNvSpPr txBox="1"/>
          <p:nvPr/>
        </p:nvSpPr>
        <p:spPr>
          <a:xfrm>
            <a:off x="721200" y="1304875"/>
            <a:ext cx="7700700" cy="3426600"/>
          </a:xfrm>
          <a:prstGeom prst="rect">
            <a:avLst/>
          </a:prstGeom>
          <a:noFill/>
          <a:ln>
            <a:noFill/>
          </a:ln>
        </p:spPr>
        <p:txBody>
          <a:bodyPr anchorCtr="0" anchor="t" bIns="91425" lIns="91425" spcFirstLastPara="1" rIns="91425" wrap="square" tIns="91425">
            <a:noAutofit/>
          </a:bodyPr>
          <a:lstStyle/>
          <a:p>
            <a:pPr indent="-304800" lvl="0" marL="457200" rtl="0" algn="l">
              <a:spcBef>
                <a:spcPts val="300"/>
              </a:spcBef>
              <a:spcAft>
                <a:spcPts val="0"/>
              </a:spcAft>
              <a:buClr>
                <a:schemeClr val="lt1"/>
              </a:buClr>
              <a:buSzPts val="1200"/>
              <a:buFont typeface="Karla"/>
              <a:buChar char="●"/>
            </a:pPr>
            <a:r>
              <a:rPr lang="en">
                <a:solidFill>
                  <a:schemeClr val="lt1"/>
                </a:solidFill>
                <a:latin typeface="Karla"/>
                <a:ea typeface="Karla"/>
                <a:cs typeface="Karla"/>
                <a:sym typeface="Karla"/>
              </a:rPr>
              <a:t>Take your time, and take breaks.</a:t>
            </a:r>
            <a:endParaRPr>
              <a:solidFill>
                <a:schemeClr val="lt1"/>
              </a:solidFill>
              <a:latin typeface="Karla"/>
              <a:ea typeface="Karla"/>
              <a:cs typeface="Karla"/>
              <a:sym typeface="Karla"/>
            </a:endParaRPr>
          </a:p>
          <a:p>
            <a:pPr indent="-304800" lvl="0" marL="457200" rtl="0" algn="l">
              <a:spcBef>
                <a:spcPts val="300"/>
              </a:spcBef>
              <a:spcAft>
                <a:spcPts val="0"/>
              </a:spcAft>
              <a:buClr>
                <a:schemeClr val="lt1"/>
              </a:buClr>
              <a:buSzPts val="1200"/>
              <a:buFont typeface="Karla"/>
              <a:buChar char="●"/>
            </a:pPr>
            <a:r>
              <a:rPr lang="en">
                <a:solidFill>
                  <a:schemeClr val="lt1"/>
                </a:solidFill>
                <a:latin typeface="Karla"/>
                <a:ea typeface="Karla"/>
                <a:cs typeface="Karla"/>
                <a:sym typeface="Karla"/>
              </a:rPr>
              <a:t>Take your time getting very used to CSS and JavaScript before learning any CSS or JavaScript frameworks.</a:t>
            </a:r>
            <a:endParaRPr>
              <a:solidFill>
                <a:schemeClr val="lt1"/>
              </a:solidFill>
              <a:latin typeface="Karla"/>
              <a:ea typeface="Karla"/>
              <a:cs typeface="Karla"/>
              <a:sym typeface="Karla"/>
            </a:endParaRPr>
          </a:p>
          <a:p>
            <a:pPr indent="-304800" lvl="0" marL="457200" rtl="0" algn="l">
              <a:spcBef>
                <a:spcPts val="300"/>
              </a:spcBef>
              <a:spcAft>
                <a:spcPts val="0"/>
              </a:spcAft>
              <a:buClr>
                <a:schemeClr val="lt1"/>
              </a:buClr>
              <a:buSzPts val="1200"/>
              <a:buFont typeface="Karla"/>
              <a:buChar char="●"/>
            </a:pPr>
            <a:r>
              <a:rPr lang="en">
                <a:solidFill>
                  <a:schemeClr val="lt1"/>
                </a:solidFill>
                <a:latin typeface="Karla"/>
                <a:ea typeface="Karla"/>
                <a:cs typeface="Karla"/>
                <a:sym typeface="Karla"/>
              </a:rPr>
              <a:t>Don’t rush into new technologies when you haven’t finished learning the basics of a previous one.</a:t>
            </a:r>
            <a:endParaRPr>
              <a:solidFill>
                <a:schemeClr val="lt1"/>
              </a:solidFill>
              <a:latin typeface="Karla"/>
              <a:ea typeface="Karla"/>
              <a:cs typeface="Karla"/>
              <a:sym typeface="Karla"/>
            </a:endParaRPr>
          </a:p>
          <a:p>
            <a:pPr indent="-304800" lvl="0" marL="457200" rtl="0" algn="l">
              <a:spcBef>
                <a:spcPts val="300"/>
              </a:spcBef>
              <a:spcAft>
                <a:spcPts val="0"/>
              </a:spcAft>
              <a:buClr>
                <a:schemeClr val="lt1"/>
              </a:buClr>
              <a:buSzPts val="1200"/>
              <a:buFont typeface="Karla"/>
              <a:buChar char="●"/>
            </a:pPr>
            <a:r>
              <a:rPr lang="en">
                <a:solidFill>
                  <a:schemeClr val="lt1"/>
                </a:solidFill>
                <a:latin typeface="Karla"/>
                <a:ea typeface="Karla"/>
                <a:cs typeface="Karla"/>
                <a:sym typeface="Karla"/>
              </a:rPr>
              <a:t>Ask questions and search up questions and solutions online.</a:t>
            </a:r>
            <a:endParaRPr>
              <a:solidFill>
                <a:schemeClr val="lt1"/>
              </a:solidFill>
              <a:latin typeface="Karla"/>
              <a:ea typeface="Karla"/>
              <a:cs typeface="Karla"/>
              <a:sym typeface="Karla"/>
            </a:endParaRPr>
          </a:p>
          <a:p>
            <a:pPr indent="-304800" lvl="0" marL="457200" rtl="0" algn="l">
              <a:spcBef>
                <a:spcPts val="300"/>
              </a:spcBef>
              <a:spcAft>
                <a:spcPts val="0"/>
              </a:spcAft>
              <a:buClr>
                <a:schemeClr val="lt1"/>
              </a:buClr>
              <a:buSzPts val="1200"/>
              <a:buFont typeface="Karla"/>
              <a:buChar char="●"/>
            </a:pPr>
            <a:r>
              <a:rPr lang="en">
                <a:solidFill>
                  <a:schemeClr val="lt1"/>
                </a:solidFill>
                <a:latin typeface="Karla"/>
                <a:ea typeface="Karla"/>
                <a:cs typeface="Karla"/>
                <a:sym typeface="Karla"/>
              </a:rPr>
              <a:t>Once you start getting a good understanding of JavaScript and finished your basic learning, spend some time to learn about calculating cognitive complexity and then begin practicing interview problems on sites like </a:t>
            </a:r>
            <a:r>
              <a:rPr lang="en" u="sng">
                <a:solidFill>
                  <a:schemeClr val="hlink"/>
                </a:solidFill>
                <a:latin typeface="Karla"/>
                <a:ea typeface="Karla"/>
                <a:cs typeface="Karla"/>
                <a:sym typeface="Karla"/>
                <a:hlinkClick r:id="rId3"/>
              </a:rPr>
              <a:t>leetcode.com</a:t>
            </a:r>
            <a:r>
              <a:rPr lang="en">
                <a:solidFill>
                  <a:schemeClr val="lt1"/>
                </a:solidFill>
                <a:latin typeface="Karla"/>
                <a:ea typeface="Karla"/>
                <a:cs typeface="Karla"/>
                <a:sym typeface="Karla"/>
              </a:rPr>
              <a:t>.</a:t>
            </a:r>
            <a:endParaRPr>
              <a:solidFill>
                <a:schemeClr val="lt1"/>
              </a:solidFill>
              <a:latin typeface="Karla"/>
              <a:ea typeface="Karla"/>
              <a:cs typeface="Karla"/>
              <a:sym typeface="Karla"/>
            </a:endParaRPr>
          </a:p>
          <a:p>
            <a:pPr indent="-304800" lvl="0" marL="457200" rtl="0" algn="l">
              <a:spcBef>
                <a:spcPts val="300"/>
              </a:spcBef>
              <a:spcAft>
                <a:spcPts val="0"/>
              </a:spcAft>
              <a:buClr>
                <a:schemeClr val="lt1"/>
              </a:buClr>
              <a:buSzPts val="1200"/>
              <a:buFont typeface="Karla"/>
              <a:buChar char="●"/>
            </a:pPr>
            <a:r>
              <a:rPr lang="en">
                <a:solidFill>
                  <a:schemeClr val="lt1"/>
                </a:solidFill>
                <a:latin typeface="Karla"/>
                <a:ea typeface="Karla"/>
                <a:cs typeface="Karla"/>
                <a:sym typeface="Karla"/>
              </a:rPr>
              <a:t>Persistence is key when/if looking for your first job. It will take a while, and you will apply to a ton of jobs before even hearing back. Networking and getting someone to refer you is your best option, if possible. Utilize the help of recruiters.</a:t>
            </a:r>
            <a:endParaRPr>
              <a:solidFill>
                <a:schemeClr val="lt1"/>
              </a:solidFill>
              <a:latin typeface="Karla"/>
              <a:ea typeface="Karla"/>
              <a:cs typeface="Karla"/>
              <a:sym typeface="Karla"/>
            </a:endParaRPr>
          </a:p>
          <a:p>
            <a:pPr indent="-304800" lvl="0" marL="457200" rtl="0" algn="l">
              <a:spcBef>
                <a:spcPts val="300"/>
              </a:spcBef>
              <a:spcAft>
                <a:spcPts val="0"/>
              </a:spcAft>
              <a:buClr>
                <a:schemeClr val="lt1"/>
              </a:buClr>
              <a:buSzPts val="1200"/>
              <a:buFont typeface="Karla"/>
              <a:buChar char="●"/>
            </a:pPr>
            <a:r>
              <a:rPr lang="en">
                <a:solidFill>
                  <a:schemeClr val="lt1"/>
                </a:solidFill>
                <a:latin typeface="Karla"/>
                <a:ea typeface="Karla"/>
                <a:cs typeface="Karla"/>
                <a:sym typeface="Karla"/>
              </a:rPr>
              <a:t>Have a hobby and take care of yourself. “Living and breathing code” is hard to do and not sustainable for most people. You need to work on other things.</a:t>
            </a:r>
            <a:endParaRPr>
              <a:solidFill>
                <a:schemeClr val="lt1"/>
              </a:solidFill>
              <a:latin typeface="Karla"/>
              <a:ea typeface="Karla"/>
              <a:cs typeface="Karla"/>
              <a:sym typeface="Karl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grpSp>
        <p:nvGrpSpPr>
          <p:cNvPr id="1298" name="Google Shape;1298;p90"/>
          <p:cNvGrpSpPr/>
          <p:nvPr/>
        </p:nvGrpSpPr>
        <p:grpSpPr>
          <a:xfrm>
            <a:off x="213580" y="190486"/>
            <a:ext cx="8716566" cy="4762445"/>
            <a:chOff x="7761375" y="971375"/>
            <a:chExt cx="6898200" cy="3768950"/>
          </a:xfrm>
        </p:grpSpPr>
        <p:sp>
          <p:nvSpPr>
            <p:cNvPr id="1299" name="Google Shape;1299;p90"/>
            <p:cNvSpPr/>
            <p:nvPr/>
          </p:nvSpPr>
          <p:spPr>
            <a:xfrm>
              <a:off x="7761375" y="971375"/>
              <a:ext cx="6898200" cy="3768950"/>
            </a:xfrm>
            <a:custGeom>
              <a:rect b="b" l="l" r="r" t="t"/>
              <a:pathLst>
                <a:path extrusionOk="0" h="150758" w="275928">
                  <a:moveTo>
                    <a:pt x="1536" y="1"/>
                  </a:moveTo>
                  <a:cubicBezTo>
                    <a:pt x="691" y="1"/>
                    <a:pt x="0" y="679"/>
                    <a:pt x="0" y="1537"/>
                  </a:cubicBezTo>
                  <a:lnTo>
                    <a:pt x="0" y="149233"/>
                  </a:lnTo>
                  <a:cubicBezTo>
                    <a:pt x="0" y="150079"/>
                    <a:pt x="691" y="150757"/>
                    <a:pt x="1536" y="150757"/>
                  </a:cubicBezTo>
                  <a:lnTo>
                    <a:pt x="274392" y="150757"/>
                  </a:lnTo>
                  <a:cubicBezTo>
                    <a:pt x="275249" y="150757"/>
                    <a:pt x="275928" y="150079"/>
                    <a:pt x="275916" y="149233"/>
                  </a:cubicBezTo>
                  <a:lnTo>
                    <a:pt x="275916" y="1537"/>
                  </a:lnTo>
                  <a:cubicBezTo>
                    <a:pt x="275916" y="679"/>
                    <a:pt x="275225" y="1"/>
                    <a:pt x="274380" y="1"/>
                  </a:cubicBezTo>
                  <a:close/>
                </a:path>
              </a:pathLst>
            </a:custGeom>
            <a:gradFill>
              <a:gsLst>
                <a:gs pos="0">
                  <a:schemeClr val="accent3"/>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90"/>
            <p:cNvSpPr/>
            <p:nvPr/>
          </p:nvSpPr>
          <p:spPr>
            <a:xfrm>
              <a:off x="14331850" y="1159200"/>
              <a:ext cx="135150" cy="3393300"/>
            </a:xfrm>
            <a:custGeom>
              <a:rect b="b" l="l" r="r" t="t"/>
              <a:pathLst>
                <a:path extrusionOk="0" h="135732" w="5406">
                  <a:moveTo>
                    <a:pt x="5406" y="1"/>
                  </a:moveTo>
                  <a:lnTo>
                    <a:pt x="0" y="5239"/>
                  </a:lnTo>
                  <a:lnTo>
                    <a:pt x="0" y="130231"/>
                  </a:lnTo>
                  <a:lnTo>
                    <a:pt x="5406" y="135732"/>
                  </a:lnTo>
                  <a:lnTo>
                    <a:pt x="54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90"/>
            <p:cNvSpPr/>
            <p:nvPr/>
          </p:nvSpPr>
          <p:spPr>
            <a:xfrm>
              <a:off x="7954250" y="1159200"/>
              <a:ext cx="6512750" cy="131000"/>
            </a:xfrm>
            <a:custGeom>
              <a:rect b="b" l="l" r="r" t="t"/>
              <a:pathLst>
                <a:path extrusionOk="0" h="5240" w="260510">
                  <a:moveTo>
                    <a:pt x="1" y="1"/>
                  </a:moveTo>
                  <a:lnTo>
                    <a:pt x="5632" y="5239"/>
                  </a:lnTo>
                  <a:lnTo>
                    <a:pt x="255104" y="5239"/>
                  </a:lnTo>
                  <a:lnTo>
                    <a:pt x="2605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90"/>
            <p:cNvSpPr/>
            <p:nvPr/>
          </p:nvSpPr>
          <p:spPr>
            <a:xfrm>
              <a:off x="7954250" y="4414950"/>
              <a:ext cx="6512750" cy="137550"/>
            </a:xfrm>
            <a:custGeom>
              <a:rect b="b" l="l" r="r" t="t"/>
              <a:pathLst>
                <a:path extrusionOk="0" h="5502" w="260510">
                  <a:moveTo>
                    <a:pt x="5632" y="1"/>
                  </a:moveTo>
                  <a:lnTo>
                    <a:pt x="1" y="5502"/>
                  </a:lnTo>
                  <a:lnTo>
                    <a:pt x="260510" y="5502"/>
                  </a:lnTo>
                  <a:lnTo>
                    <a:pt x="2551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90"/>
            <p:cNvSpPr/>
            <p:nvPr/>
          </p:nvSpPr>
          <p:spPr>
            <a:xfrm>
              <a:off x="7954250" y="1159200"/>
              <a:ext cx="140825" cy="3393300"/>
            </a:xfrm>
            <a:custGeom>
              <a:rect b="b" l="l" r="r" t="t"/>
              <a:pathLst>
                <a:path extrusionOk="0" h="135732" w="5633">
                  <a:moveTo>
                    <a:pt x="1" y="1"/>
                  </a:moveTo>
                  <a:lnTo>
                    <a:pt x="1" y="135732"/>
                  </a:lnTo>
                  <a:lnTo>
                    <a:pt x="5632" y="130231"/>
                  </a:lnTo>
                  <a:lnTo>
                    <a:pt x="5632" y="5239"/>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90"/>
            <p:cNvSpPr/>
            <p:nvPr/>
          </p:nvSpPr>
          <p:spPr>
            <a:xfrm>
              <a:off x="7976575" y="1216350"/>
              <a:ext cx="6473450" cy="3272450"/>
            </a:xfrm>
            <a:custGeom>
              <a:rect b="b" l="l" r="r" t="t"/>
              <a:pathLst>
                <a:path extrusionOk="0" h="130898" w="258938">
                  <a:moveTo>
                    <a:pt x="129481" y="1"/>
                  </a:moveTo>
                  <a:cubicBezTo>
                    <a:pt x="78522" y="1"/>
                    <a:pt x="27564" y="1001"/>
                    <a:pt x="4739" y="2965"/>
                  </a:cubicBezTo>
                  <a:cubicBezTo>
                    <a:pt x="1" y="40529"/>
                    <a:pt x="1" y="90381"/>
                    <a:pt x="4739" y="127945"/>
                  </a:cubicBezTo>
                  <a:cubicBezTo>
                    <a:pt x="27576" y="129921"/>
                    <a:pt x="78522" y="130898"/>
                    <a:pt x="129481" y="130898"/>
                  </a:cubicBezTo>
                  <a:cubicBezTo>
                    <a:pt x="180440" y="130898"/>
                    <a:pt x="231399" y="129909"/>
                    <a:pt x="254211" y="127945"/>
                  </a:cubicBezTo>
                  <a:cubicBezTo>
                    <a:pt x="258938" y="90357"/>
                    <a:pt x="258938" y="40529"/>
                    <a:pt x="254211" y="2965"/>
                  </a:cubicBezTo>
                  <a:cubicBezTo>
                    <a:pt x="231375" y="989"/>
                    <a:pt x="180440" y="1"/>
                    <a:pt x="129481" y="1"/>
                  </a:cubicBezTo>
                  <a:close/>
                </a:path>
              </a:pathLst>
            </a:custGeom>
            <a:gradFill>
              <a:gsLst>
                <a:gs pos="0">
                  <a:schemeClr val="accent4"/>
                </a:gs>
                <a:gs pos="67000">
                  <a:schemeClr val="accent5"/>
                </a:gs>
                <a:gs pos="93000">
                  <a:srgbClr val="FFB97E"/>
                </a:gs>
                <a:gs pos="100000">
                  <a:schemeClr val="accent6"/>
                </a:gs>
              </a:gsLst>
              <a:lin ang="5400012" scaled="0"/>
            </a:gradFill>
            <a:ln>
              <a:noFill/>
            </a:ln>
            <a:effectLst>
              <a:outerShdw blurRad="242888" rotWithShape="0" algn="bl">
                <a:schemeClr val="accent4">
                  <a:alpha val="7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90"/>
            <p:cNvSpPr/>
            <p:nvPr/>
          </p:nvSpPr>
          <p:spPr>
            <a:xfrm>
              <a:off x="14352075" y="4600100"/>
              <a:ext cx="95275" cy="95275"/>
            </a:xfrm>
            <a:custGeom>
              <a:rect b="b" l="l" r="r" t="t"/>
              <a:pathLst>
                <a:path extrusionOk="0" h="3811" w="3811">
                  <a:moveTo>
                    <a:pt x="1906" y="0"/>
                  </a:moveTo>
                  <a:cubicBezTo>
                    <a:pt x="858" y="0"/>
                    <a:pt x="1" y="858"/>
                    <a:pt x="1" y="1905"/>
                  </a:cubicBezTo>
                  <a:cubicBezTo>
                    <a:pt x="1" y="2953"/>
                    <a:pt x="858" y="3810"/>
                    <a:pt x="1906" y="3810"/>
                  </a:cubicBezTo>
                  <a:cubicBezTo>
                    <a:pt x="2965" y="3810"/>
                    <a:pt x="3811" y="2953"/>
                    <a:pt x="3811" y="1905"/>
                  </a:cubicBezTo>
                  <a:cubicBezTo>
                    <a:pt x="3811" y="858"/>
                    <a:pt x="2965" y="0"/>
                    <a:pt x="19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90"/>
            <p:cNvSpPr/>
            <p:nvPr/>
          </p:nvSpPr>
          <p:spPr>
            <a:xfrm>
              <a:off x="10630775" y="4610225"/>
              <a:ext cx="217025" cy="74725"/>
            </a:xfrm>
            <a:custGeom>
              <a:rect b="b" l="l" r="r" t="t"/>
              <a:pathLst>
                <a:path extrusionOk="0" h="2989" w="8681">
                  <a:moveTo>
                    <a:pt x="1" y="0"/>
                  </a:moveTo>
                  <a:lnTo>
                    <a:pt x="1" y="2989"/>
                  </a:lnTo>
                  <a:lnTo>
                    <a:pt x="8680" y="2989"/>
                  </a:lnTo>
                  <a:lnTo>
                    <a:pt x="86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90"/>
            <p:cNvSpPr/>
            <p:nvPr/>
          </p:nvSpPr>
          <p:spPr>
            <a:xfrm>
              <a:off x="10866225" y="4610225"/>
              <a:ext cx="217025" cy="74725"/>
            </a:xfrm>
            <a:custGeom>
              <a:rect b="b" l="l" r="r" t="t"/>
              <a:pathLst>
                <a:path extrusionOk="0" h="2989" w="8681">
                  <a:moveTo>
                    <a:pt x="1" y="0"/>
                  </a:moveTo>
                  <a:lnTo>
                    <a:pt x="1" y="2989"/>
                  </a:lnTo>
                  <a:lnTo>
                    <a:pt x="8680" y="2989"/>
                  </a:lnTo>
                  <a:lnTo>
                    <a:pt x="86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90"/>
            <p:cNvSpPr/>
            <p:nvPr/>
          </p:nvSpPr>
          <p:spPr>
            <a:xfrm>
              <a:off x="11101975" y="4610225"/>
              <a:ext cx="216725" cy="74725"/>
            </a:xfrm>
            <a:custGeom>
              <a:rect b="b" l="l" r="r" t="t"/>
              <a:pathLst>
                <a:path extrusionOk="0" h="2989" w="8669">
                  <a:moveTo>
                    <a:pt x="0" y="0"/>
                  </a:moveTo>
                  <a:lnTo>
                    <a:pt x="0" y="2989"/>
                  </a:lnTo>
                  <a:lnTo>
                    <a:pt x="8668" y="2989"/>
                  </a:lnTo>
                  <a:lnTo>
                    <a:pt x="86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90"/>
            <p:cNvSpPr/>
            <p:nvPr/>
          </p:nvSpPr>
          <p:spPr>
            <a:xfrm>
              <a:off x="11337725" y="4610225"/>
              <a:ext cx="217000" cy="74725"/>
            </a:xfrm>
            <a:custGeom>
              <a:rect b="b" l="l" r="r" t="t"/>
              <a:pathLst>
                <a:path extrusionOk="0" h="2989" w="8680">
                  <a:moveTo>
                    <a:pt x="0" y="0"/>
                  </a:moveTo>
                  <a:lnTo>
                    <a:pt x="0" y="2989"/>
                  </a:lnTo>
                  <a:lnTo>
                    <a:pt x="8680" y="2989"/>
                  </a:lnTo>
                  <a:lnTo>
                    <a:pt x="86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90"/>
            <p:cNvSpPr/>
            <p:nvPr/>
          </p:nvSpPr>
          <p:spPr>
            <a:xfrm>
              <a:off x="11573150" y="4610225"/>
              <a:ext cx="217025" cy="74725"/>
            </a:xfrm>
            <a:custGeom>
              <a:rect b="b" l="l" r="r" t="t"/>
              <a:pathLst>
                <a:path extrusionOk="0" h="2989" w="8681">
                  <a:moveTo>
                    <a:pt x="1" y="0"/>
                  </a:moveTo>
                  <a:lnTo>
                    <a:pt x="1" y="2989"/>
                  </a:lnTo>
                  <a:lnTo>
                    <a:pt x="8681" y="2989"/>
                  </a:lnTo>
                  <a:lnTo>
                    <a:pt x="86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90"/>
            <p:cNvSpPr/>
            <p:nvPr/>
          </p:nvSpPr>
          <p:spPr>
            <a:xfrm>
              <a:off x="7970025" y="4610525"/>
              <a:ext cx="74450" cy="74425"/>
            </a:xfrm>
            <a:custGeom>
              <a:rect b="b" l="l" r="r" t="t"/>
              <a:pathLst>
                <a:path extrusionOk="0" h="2977" w="2978">
                  <a:moveTo>
                    <a:pt x="1511" y="0"/>
                  </a:moveTo>
                  <a:cubicBezTo>
                    <a:pt x="1503" y="0"/>
                    <a:pt x="1496" y="0"/>
                    <a:pt x="1489" y="0"/>
                  </a:cubicBezTo>
                  <a:cubicBezTo>
                    <a:pt x="679" y="0"/>
                    <a:pt x="1" y="667"/>
                    <a:pt x="1" y="1488"/>
                  </a:cubicBezTo>
                  <a:cubicBezTo>
                    <a:pt x="1" y="2310"/>
                    <a:pt x="679" y="2977"/>
                    <a:pt x="1489" y="2977"/>
                  </a:cubicBezTo>
                  <a:cubicBezTo>
                    <a:pt x="2311" y="2977"/>
                    <a:pt x="2977" y="2310"/>
                    <a:pt x="2977" y="1488"/>
                  </a:cubicBezTo>
                  <a:cubicBezTo>
                    <a:pt x="2977" y="662"/>
                    <a:pt x="2322" y="0"/>
                    <a:pt x="15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2" name="Google Shape;1312;p90"/>
          <p:cNvSpPr txBox="1"/>
          <p:nvPr>
            <p:ph type="title"/>
          </p:nvPr>
        </p:nvSpPr>
        <p:spPr>
          <a:xfrm>
            <a:off x="816300" y="683150"/>
            <a:ext cx="5303400" cy="6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Resources</a:t>
            </a:r>
            <a:endParaRPr/>
          </a:p>
        </p:txBody>
      </p:sp>
      <p:sp>
        <p:nvSpPr>
          <p:cNvPr id="1313" name="Google Shape;1313;p90"/>
          <p:cNvSpPr txBox="1"/>
          <p:nvPr>
            <p:ph idx="1" type="body"/>
          </p:nvPr>
        </p:nvSpPr>
        <p:spPr>
          <a:xfrm>
            <a:off x="816300" y="1318850"/>
            <a:ext cx="7591200" cy="2918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IBM Plex Sans"/>
              <a:buChar char="●"/>
            </a:pPr>
            <a:r>
              <a:rPr lang="en"/>
              <a:t>Code Demos Used in this Presentation: </a:t>
            </a:r>
            <a:r>
              <a:rPr lang="en" u="sng">
                <a:solidFill>
                  <a:schemeClr val="hlink"/>
                </a:solidFill>
                <a:hlinkClick r:id="rId3"/>
              </a:rPr>
              <a:t>https://github.com/KalebDykema/FrontEndDevelopmentWithJavaScriptPresentation</a:t>
            </a:r>
            <a:endParaRPr/>
          </a:p>
          <a:p>
            <a:pPr indent="-330200" lvl="0" marL="457200" rtl="0" algn="l">
              <a:spcBef>
                <a:spcPts val="0"/>
              </a:spcBef>
              <a:spcAft>
                <a:spcPts val="0"/>
              </a:spcAft>
              <a:buSzPts val="1600"/>
              <a:buFont typeface="IBM Plex Sans"/>
              <a:buChar char="●"/>
            </a:pPr>
            <a:r>
              <a:rPr lang="en"/>
              <a:t>MDN Web Docs: </a:t>
            </a:r>
            <a:r>
              <a:rPr lang="en" u="sng">
                <a:solidFill>
                  <a:schemeClr val="hlink"/>
                </a:solidFill>
                <a:hlinkClick r:id="rId4"/>
              </a:rPr>
              <a:t>https://developer.mozilla.org/</a:t>
            </a:r>
            <a:endParaRPr/>
          </a:p>
          <a:p>
            <a:pPr indent="-317500" lvl="0" marL="457200" rtl="0" algn="l">
              <a:spcBef>
                <a:spcPts val="0"/>
              </a:spcBef>
              <a:spcAft>
                <a:spcPts val="0"/>
              </a:spcAft>
              <a:buSzPts val="1400"/>
              <a:buChar char="●"/>
            </a:pPr>
            <a:r>
              <a:rPr lang="en"/>
              <a:t>Stack Overflow: </a:t>
            </a:r>
            <a:r>
              <a:rPr lang="en" u="sng">
                <a:solidFill>
                  <a:schemeClr val="hlink"/>
                </a:solidFill>
                <a:hlinkClick r:id="rId5"/>
              </a:rPr>
              <a:t>https://stackoverflow.com/</a:t>
            </a:r>
            <a:r>
              <a:rPr lang="en"/>
              <a:t> </a:t>
            </a:r>
            <a:endParaRPr/>
          </a:p>
          <a:p>
            <a:pPr indent="-317500" lvl="0" marL="457200" rtl="0" algn="l">
              <a:spcBef>
                <a:spcPts val="0"/>
              </a:spcBef>
              <a:spcAft>
                <a:spcPts val="0"/>
              </a:spcAft>
              <a:buSzPts val="1400"/>
              <a:buChar char="●"/>
            </a:pPr>
            <a:r>
              <a:rPr lang="en"/>
              <a:t>FreeCodeCamp: </a:t>
            </a:r>
            <a:r>
              <a:rPr lang="en" u="sng">
                <a:solidFill>
                  <a:schemeClr val="hlink"/>
                </a:solidFill>
                <a:hlinkClick r:id="rId6"/>
              </a:rPr>
              <a:t>https://www.freecodecamp.org/</a:t>
            </a:r>
            <a:r>
              <a:rPr lang="en"/>
              <a:t> and </a:t>
            </a:r>
            <a:r>
              <a:rPr lang="en" u="sng">
                <a:solidFill>
                  <a:schemeClr val="hlink"/>
                </a:solidFill>
                <a:hlinkClick r:id="rId7"/>
              </a:rPr>
              <a:t>https://www.youtube.com/@freecodecamp</a:t>
            </a:r>
            <a:endParaRPr/>
          </a:p>
          <a:p>
            <a:pPr indent="-317500" lvl="0" marL="457200" rtl="0" algn="l">
              <a:spcBef>
                <a:spcPts val="0"/>
              </a:spcBef>
              <a:spcAft>
                <a:spcPts val="0"/>
              </a:spcAft>
              <a:buSzPts val="1400"/>
              <a:buChar char="●"/>
            </a:pPr>
            <a:r>
              <a:rPr lang="en"/>
              <a:t>CodeAcademy: </a:t>
            </a:r>
            <a:r>
              <a:rPr lang="en" u="sng">
                <a:solidFill>
                  <a:schemeClr val="hlink"/>
                </a:solidFill>
                <a:hlinkClick r:id="rId8"/>
              </a:rPr>
              <a:t>https://www.codecademy.com/</a:t>
            </a:r>
            <a:endParaRPr/>
          </a:p>
          <a:p>
            <a:pPr indent="-317500" lvl="0" marL="457200" rtl="0" algn="l">
              <a:spcBef>
                <a:spcPts val="0"/>
              </a:spcBef>
              <a:spcAft>
                <a:spcPts val="0"/>
              </a:spcAft>
              <a:buSzPts val="1400"/>
              <a:buChar char="●"/>
            </a:pPr>
            <a:r>
              <a:rPr lang="en"/>
              <a:t>Traversy Media: </a:t>
            </a:r>
            <a:r>
              <a:rPr lang="en" u="sng">
                <a:solidFill>
                  <a:schemeClr val="hlink"/>
                </a:solidFill>
                <a:hlinkClick r:id="rId9"/>
              </a:rPr>
              <a:t>https://www.traversymedia.com/</a:t>
            </a:r>
            <a:r>
              <a:rPr lang="en"/>
              <a:t> and </a:t>
            </a:r>
            <a:r>
              <a:rPr lang="en" u="sng">
                <a:solidFill>
                  <a:schemeClr val="hlink"/>
                </a:solidFill>
                <a:hlinkClick r:id="rId10"/>
              </a:rPr>
              <a:t>https://www.youtube.com/@TraversyMedia</a:t>
            </a:r>
            <a:endParaRPr/>
          </a:p>
          <a:p>
            <a:pPr indent="-317500" lvl="0" marL="457200" rtl="0" algn="l">
              <a:spcBef>
                <a:spcPts val="0"/>
              </a:spcBef>
              <a:spcAft>
                <a:spcPts val="0"/>
              </a:spcAft>
              <a:buSzPts val="1400"/>
              <a:buChar char="●"/>
            </a:pPr>
            <a:r>
              <a:rPr lang="en"/>
              <a:t>Net Ninja:  </a:t>
            </a:r>
            <a:r>
              <a:rPr lang="en" u="sng">
                <a:solidFill>
                  <a:schemeClr val="hlink"/>
                </a:solidFill>
                <a:hlinkClick r:id="rId11"/>
              </a:rPr>
              <a:t>https://netninja.dev/</a:t>
            </a:r>
            <a:r>
              <a:rPr lang="en"/>
              <a:t> and </a:t>
            </a:r>
            <a:r>
              <a:rPr lang="en" u="sng">
                <a:solidFill>
                  <a:schemeClr val="hlink"/>
                </a:solidFill>
                <a:hlinkClick r:id="rId12"/>
              </a:rPr>
              <a:t>https://www.youtube.com/@NetNinja</a:t>
            </a:r>
            <a:endParaRPr/>
          </a:p>
          <a:p>
            <a:pPr indent="-317500" lvl="0" marL="457200" rtl="0" algn="l">
              <a:spcBef>
                <a:spcPts val="0"/>
              </a:spcBef>
              <a:spcAft>
                <a:spcPts val="0"/>
              </a:spcAft>
              <a:buSzPts val="1400"/>
              <a:buChar char="●"/>
            </a:pPr>
            <a:r>
              <a:rPr lang="en"/>
              <a:t>Fireship: </a:t>
            </a:r>
            <a:r>
              <a:rPr lang="en" u="sng">
                <a:solidFill>
                  <a:schemeClr val="hlink"/>
                </a:solidFill>
                <a:hlinkClick r:id="rId13"/>
              </a:rPr>
              <a:t>https://fireship.io/</a:t>
            </a:r>
            <a:r>
              <a:rPr lang="en"/>
              <a:t> and </a:t>
            </a:r>
            <a:r>
              <a:rPr lang="en" u="sng">
                <a:solidFill>
                  <a:schemeClr val="hlink"/>
                </a:solidFill>
                <a:hlinkClick r:id="rId14"/>
              </a:rPr>
              <a:t>https://www.youtube.com/channel/UCsBjURrPoezykLs9EqgamOA</a:t>
            </a:r>
            <a:r>
              <a:rPr lang="en"/>
              <a:t> </a:t>
            </a:r>
            <a:endParaRPr/>
          </a:p>
          <a:p>
            <a:pPr indent="-317500" lvl="0" marL="457200" rtl="0" algn="l">
              <a:spcBef>
                <a:spcPts val="0"/>
              </a:spcBef>
              <a:spcAft>
                <a:spcPts val="0"/>
              </a:spcAft>
              <a:buSzPts val="1400"/>
              <a:buChar char="●"/>
            </a:pPr>
            <a:r>
              <a:rPr lang="en"/>
              <a:t>W3 Schools: </a:t>
            </a:r>
            <a:r>
              <a:rPr lang="en" u="sng">
                <a:solidFill>
                  <a:schemeClr val="hlink"/>
                </a:solidFill>
                <a:hlinkClick r:id="rId15"/>
              </a:rPr>
              <a:t>https://www.w3schools.com/</a:t>
            </a:r>
            <a:r>
              <a:rPr lang="en"/>
              <a:t>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17" name="Shape 1317"/>
        <p:cNvGrpSpPr/>
        <p:nvPr/>
      </p:nvGrpSpPr>
      <p:grpSpPr>
        <a:xfrm>
          <a:off x="0" y="0"/>
          <a:ext cx="0" cy="0"/>
          <a:chOff x="0" y="0"/>
          <a:chExt cx="0" cy="0"/>
        </a:xfrm>
      </p:grpSpPr>
      <p:sp>
        <p:nvSpPr>
          <p:cNvPr id="1318" name="Google Shape;1318;p91"/>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Image </a:t>
            </a:r>
            <a:r>
              <a:rPr lang="en">
                <a:latin typeface="Arial"/>
                <a:ea typeface="Arial"/>
                <a:cs typeface="Arial"/>
                <a:sym typeface="Arial"/>
              </a:rPr>
              <a:t>Sources</a:t>
            </a:r>
            <a:endParaRPr>
              <a:solidFill>
                <a:srgbClr val="FFFFFF"/>
              </a:solidFill>
              <a:latin typeface="Arial"/>
              <a:ea typeface="Arial"/>
              <a:cs typeface="Arial"/>
              <a:sym typeface="Arial"/>
            </a:endParaRPr>
          </a:p>
        </p:txBody>
      </p:sp>
      <p:sp>
        <p:nvSpPr>
          <p:cNvPr id="1319" name="Google Shape;1319;p91"/>
          <p:cNvSpPr txBox="1"/>
          <p:nvPr>
            <p:ph idx="4294967295" type="body"/>
          </p:nvPr>
        </p:nvSpPr>
        <p:spPr>
          <a:xfrm>
            <a:off x="1048350" y="690275"/>
            <a:ext cx="7047300" cy="3900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800">
                <a:solidFill>
                  <a:srgbClr val="FFFFFF"/>
                </a:solidFill>
                <a:latin typeface="Arial"/>
                <a:ea typeface="Arial"/>
                <a:cs typeface="Arial"/>
                <a:sym typeface="Arial"/>
              </a:rPr>
              <a:t>Google Slide Theme - </a:t>
            </a:r>
            <a:r>
              <a:rPr lang="en" sz="800" u="sng">
                <a:solidFill>
                  <a:schemeClr val="hlink"/>
                </a:solidFill>
                <a:latin typeface="Arial"/>
                <a:ea typeface="Arial"/>
                <a:cs typeface="Arial"/>
                <a:sym typeface="Arial"/>
                <a:hlinkClick r:id="rId3"/>
              </a:rPr>
              <a:t>slidesgo.com</a:t>
            </a:r>
            <a:r>
              <a:rPr lang="en" sz="800">
                <a:solidFill>
                  <a:srgbClr val="FFFFFF"/>
                </a:solidFill>
                <a:latin typeface="Arial"/>
                <a:ea typeface="Arial"/>
                <a:cs typeface="Arial"/>
                <a:sym typeface="Arial"/>
              </a:rPr>
              <a:t> </a:t>
            </a:r>
            <a:endParaRPr sz="800">
              <a:solidFill>
                <a:srgbClr val="FFFFFF"/>
              </a:solidFill>
              <a:latin typeface="Arial"/>
              <a:ea typeface="Arial"/>
              <a:cs typeface="Arial"/>
              <a:sym typeface="Arial"/>
            </a:endParaRPr>
          </a:p>
          <a:p>
            <a:pPr indent="0" lvl="0" marL="0" marR="0" rtl="0" algn="l">
              <a:lnSpc>
                <a:spcPct val="100000"/>
              </a:lnSpc>
              <a:spcBef>
                <a:spcPts val="400"/>
              </a:spcBef>
              <a:spcAft>
                <a:spcPts val="0"/>
              </a:spcAft>
              <a:buNone/>
            </a:pPr>
            <a:r>
              <a:rPr lang="en" sz="800">
                <a:solidFill>
                  <a:srgbClr val="FFFFFF"/>
                </a:solidFill>
                <a:latin typeface="Arial"/>
                <a:ea typeface="Arial"/>
                <a:cs typeface="Arial"/>
                <a:sym typeface="Arial"/>
              </a:rPr>
              <a:t>JavaScript, React, and Node Logos - </a:t>
            </a:r>
            <a:r>
              <a:rPr lang="en" sz="800" u="sng">
                <a:solidFill>
                  <a:schemeClr val="hlink"/>
                </a:solidFill>
                <a:latin typeface="Arial"/>
                <a:ea typeface="Arial"/>
                <a:cs typeface="Arial"/>
                <a:sym typeface="Arial"/>
                <a:hlinkClick r:id="rId4"/>
              </a:rPr>
              <a:t>logos-download.com</a:t>
            </a:r>
            <a:endParaRPr sz="800">
              <a:solidFill>
                <a:srgbClr val="FFFFFF"/>
              </a:solidFill>
              <a:latin typeface="Arial"/>
              <a:ea typeface="Arial"/>
              <a:cs typeface="Arial"/>
              <a:sym typeface="Arial"/>
            </a:endParaRPr>
          </a:p>
          <a:p>
            <a:pPr indent="0" lvl="0" marL="0" marR="0" rtl="0" algn="l">
              <a:lnSpc>
                <a:spcPct val="100000"/>
              </a:lnSpc>
              <a:spcBef>
                <a:spcPts val="400"/>
              </a:spcBef>
              <a:spcAft>
                <a:spcPts val="0"/>
              </a:spcAft>
              <a:buNone/>
            </a:pPr>
            <a:r>
              <a:rPr lang="en" sz="800">
                <a:solidFill>
                  <a:srgbClr val="FFFFFF"/>
                </a:solidFill>
                <a:latin typeface="Arial"/>
                <a:ea typeface="Arial"/>
                <a:cs typeface="Arial"/>
                <a:sym typeface="Arial"/>
              </a:rPr>
              <a:t>VS Code Logo - </a:t>
            </a:r>
            <a:r>
              <a:rPr lang="en" sz="800" u="sng">
                <a:solidFill>
                  <a:schemeClr val="hlink"/>
                </a:solidFill>
                <a:latin typeface="Arial"/>
                <a:ea typeface="Arial"/>
                <a:cs typeface="Arial"/>
                <a:sym typeface="Arial"/>
                <a:hlinkClick r:id="rId5"/>
              </a:rPr>
              <a:t>code.visualstudio.com</a:t>
            </a:r>
            <a:r>
              <a:rPr lang="en" sz="800">
                <a:solidFill>
                  <a:srgbClr val="FFFFFF"/>
                </a:solidFill>
                <a:latin typeface="Arial"/>
                <a:ea typeface="Arial"/>
                <a:cs typeface="Arial"/>
                <a:sym typeface="Arial"/>
              </a:rPr>
              <a:t> </a:t>
            </a:r>
            <a:endParaRPr sz="800">
              <a:solidFill>
                <a:srgbClr val="FFFFFF"/>
              </a:solidFill>
              <a:latin typeface="Arial"/>
              <a:ea typeface="Arial"/>
              <a:cs typeface="Arial"/>
              <a:sym typeface="Arial"/>
            </a:endParaRPr>
          </a:p>
          <a:p>
            <a:pPr indent="0" lvl="0" marL="0" marR="0" rtl="0" algn="l">
              <a:lnSpc>
                <a:spcPct val="100000"/>
              </a:lnSpc>
              <a:spcBef>
                <a:spcPts val="400"/>
              </a:spcBef>
              <a:spcAft>
                <a:spcPts val="0"/>
              </a:spcAft>
              <a:buNone/>
            </a:pPr>
            <a:r>
              <a:rPr lang="en" sz="800">
                <a:solidFill>
                  <a:srgbClr val="FFFFFF"/>
                </a:solidFill>
                <a:latin typeface="Arial"/>
                <a:ea typeface="Arial"/>
                <a:cs typeface="Arial"/>
                <a:sym typeface="Arial"/>
              </a:rPr>
              <a:t>WebStorm Logo - </a:t>
            </a:r>
            <a:r>
              <a:rPr lang="en" sz="800" u="sng">
                <a:solidFill>
                  <a:schemeClr val="hlink"/>
                </a:solidFill>
                <a:latin typeface="Arial"/>
                <a:ea typeface="Arial"/>
                <a:cs typeface="Arial"/>
                <a:sym typeface="Arial"/>
                <a:hlinkClick r:id="rId6"/>
              </a:rPr>
              <a:t>logonoid.com</a:t>
            </a:r>
            <a:r>
              <a:rPr lang="en" sz="800">
                <a:solidFill>
                  <a:srgbClr val="FFFFFF"/>
                </a:solidFill>
                <a:latin typeface="Arial"/>
                <a:ea typeface="Arial"/>
                <a:cs typeface="Arial"/>
                <a:sym typeface="Arial"/>
              </a:rPr>
              <a:t> </a:t>
            </a:r>
            <a:endParaRPr sz="800">
              <a:solidFill>
                <a:srgbClr val="FFFFFF"/>
              </a:solidFill>
              <a:latin typeface="Arial"/>
              <a:ea typeface="Arial"/>
              <a:cs typeface="Arial"/>
              <a:sym typeface="Arial"/>
            </a:endParaRPr>
          </a:p>
          <a:p>
            <a:pPr indent="0" lvl="0" marL="0" marR="0" rtl="0" algn="l">
              <a:lnSpc>
                <a:spcPct val="100000"/>
              </a:lnSpc>
              <a:spcBef>
                <a:spcPts val="400"/>
              </a:spcBef>
              <a:spcAft>
                <a:spcPts val="0"/>
              </a:spcAft>
              <a:buNone/>
            </a:pPr>
            <a:r>
              <a:rPr lang="en" sz="800">
                <a:solidFill>
                  <a:srgbClr val="FFFFFF"/>
                </a:solidFill>
                <a:latin typeface="Arial"/>
                <a:ea typeface="Arial"/>
                <a:cs typeface="Arial"/>
                <a:sym typeface="Arial"/>
              </a:rPr>
              <a:t>Sublime Logo - </a:t>
            </a:r>
            <a:r>
              <a:rPr lang="en" sz="800" u="sng">
                <a:solidFill>
                  <a:schemeClr val="hlink"/>
                </a:solidFill>
                <a:latin typeface="Arial"/>
                <a:ea typeface="Arial"/>
                <a:cs typeface="Arial"/>
                <a:sym typeface="Arial"/>
                <a:hlinkClick r:id="rId7"/>
              </a:rPr>
              <a:t>sublimetext.com</a:t>
            </a:r>
            <a:r>
              <a:rPr lang="en" sz="800">
                <a:solidFill>
                  <a:srgbClr val="FFFFFF"/>
                </a:solidFill>
                <a:latin typeface="Arial"/>
                <a:ea typeface="Arial"/>
                <a:cs typeface="Arial"/>
                <a:sym typeface="Arial"/>
              </a:rPr>
              <a:t> </a:t>
            </a:r>
            <a:endParaRPr sz="800">
              <a:solidFill>
                <a:srgbClr val="FFFFFF"/>
              </a:solidFill>
              <a:latin typeface="Arial"/>
              <a:ea typeface="Arial"/>
              <a:cs typeface="Arial"/>
              <a:sym typeface="Arial"/>
            </a:endParaRPr>
          </a:p>
          <a:p>
            <a:pPr indent="0" lvl="0" marL="0" marR="0" rtl="0" algn="l">
              <a:lnSpc>
                <a:spcPct val="100000"/>
              </a:lnSpc>
              <a:spcBef>
                <a:spcPts val="400"/>
              </a:spcBef>
              <a:spcAft>
                <a:spcPts val="0"/>
              </a:spcAft>
              <a:buNone/>
            </a:pPr>
            <a:r>
              <a:rPr lang="en" sz="800">
                <a:solidFill>
                  <a:srgbClr val="FFFFFF"/>
                </a:solidFill>
                <a:latin typeface="Arial"/>
                <a:ea typeface="Arial"/>
                <a:cs typeface="Arial"/>
                <a:sym typeface="Arial"/>
              </a:rPr>
              <a:t>HTML, CSS, and SASS - </a:t>
            </a:r>
            <a:r>
              <a:rPr lang="en" sz="800" u="sng">
                <a:solidFill>
                  <a:schemeClr val="hlink"/>
                </a:solidFill>
                <a:latin typeface="Arial"/>
                <a:ea typeface="Arial"/>
                <a:cs typeface="Arial"/>
                <a:sym typeface="Arial"/>
                <a:hlinkClick r:id="rId8"/>
              </a:rPr>
              <a:t>wikipedia.org</a:t>
            </a:r>
            <a:endParaRPr sz="800">
              <a:solidFill>
                <a:srgbClr val="FFFFFF"/>
              </a:solidFill>
              <a:latin typeface="Arial"/>
              <a:ea typeface="Arial"/>
              <a:cs typeface="Arial"/>
              <a:sym typeface="Arial"/>
            </a:endParaRPr>
          </a:p>
          <a:p>
            <a:pPr indent="0" lvl="0" marL="0" marR="0" rtl="0" algn="l">
              <a:lnSpc>
                <a:spcPct val="100000"/>
              </a:lnSpc>
              <a:spcBef>
                <a:spcPts val="400"/>
              </a:spcBef>
              <a:spcAft>
                <a:spcPts val="0"/>
              </a:spcAft>
              <a:buNone/>
            </a:pPr>
            <a:r>
              <a:rPr lang="en" sz="800">
                <a:solidFill>
                  <a:srgbClr val="FFFFFF"/>
                </a:solidFill>
                <a:latin typeface="Arial"/>
                <a:ea typeface="Arial"/>
                <a:cs typeface="Arial"/>
                <a:sym typeface="Arial"/>
              </a:rPr>
              <a:t>Vue, Angular, and Jest Logos - </a:t>
            </a:r>
            <a:r>
              <a:rPr lang="en" sz="800" u="sng">
                <a:solidFill>
                  <a:schemeClr val="hlink"/>
                </a:solidFill>
                <a:latin typeface="Arial"/>
                <a:ea typeface="Arial"/>
                <a:cs typeface="Arial"/>
                <a:sym typeface="Arial"/>
                <a:hlinkClick r:id="rId9"/>
              </a:rPr>
              <a:t>freebiesupply.com</a:t>
            </a:r>
            <a:r>
              <a:rPr lang="en" sz="800">
                <a:solidFill>
                  <a:srgbClr val="FFFFFF"/>
                </a:solidFill>
                <a:latin typeface="Arial"/>
                <a:ea typeface="Arial"/>
                <a:cs typeface="Arial"/>
                <a:sym typeface="Arial"/>
              </a:rPr>
              <a:t> </a:t>
            </a:r>
            <a:endParaRPr sz="800">
              <a:solidFill>
                <a:srgbClr val="FFFFFF"/>
              </a:solidFill>
              <a:latin typeface="Arial"/>
              <a:ea typeface="Arial"/>
              <a:cs typeface="Arial"/>
              <a:sym typeface="Arial"/>
            </a:endParaRPr>
          </a:p>
          <a:p>
            <a:pPr indent="0" lvl="0" marL="0" marR="0" rtl="0" algn="l">
              <a:lnSpc>
                <a:spcPct val="100000"/>
              </a:lnSpc>
              <a:spcBef>
                <a:spcPts val="400"/>
              </a:spcBef>
              <a:spcAft>
                <a:spcPts val="0"/>
              </a:spcAft>
              <a:buNone/>
            </a:pPr>
            <a:r>
              <a:rPr lang="en" sz="800">
                <a:solidFill>
                  <a:srgbClr val="FFFFFF"/>
                </a:solidFill>
                <a:latin typeface="Arial"/>
                <a:ea typeface="Arial"/>
                <a:cs typeface="Arial"/>
                <a:sym typeface="Arial"/>
              </a:rPr>
              <a:t>Skeleton and Brain Diagrams, Chrome, Edge, Opera, Firefox, Safari, Figma, Bash, Docker, and TypeScript Logos - </a:t>
            </a:r>
            <a:r>
              <a:rPr lang="en" sz="800" u="sng">
                <a:solidFill>
                  <a:schemeClr val="hlink"/>
                </a:solidFill>
                <a:latin typeface="Arial"/>
                <a:ea typeface="Arial"/>
                <a:cs typeface="Arial"/>
                <a:sym typeface="Arial"/>
                <a:hlinkClick r:id="rId10"/>
              </a:rPr>
              <a:t>commons.wikimedia.org</a:t>
            </a:r>
            <a:r>
              <a:rPr lang="en" sz="800">
                <a:solidFill>
                  <a:srgbClr val="FFFFFF"/>
                </a:solidFill>
                <a:latin typeface="Arial"/>
                <a:ea typeface="Arial"/>
                <a:cs typeface="Arial"/>
                <a:sym typeface="Arial"/>
              </a:rPr>
              <a:t> </a:t>
            </a:r>
            <a:endParaRPr sz="800">
              <a:solidFill>
                <a:srgbClr val="FFFFFF"/>
              </a:solidFill>
              <a:latin typeface="Arial"/>
              <a:ea typeface="Arial"/>
              <a:cs typeface="Arial"/>
              <a:sym typeface="Arial"/>
            </a:endParaRPr>
          </a:p>
          <a:p>
            <a:pPr indent="0" lvl="0" marL="0" marR="0" rtl="0" algn="l">
              <a:lnSpc>
                <a:spcPct val="100000"/>
              </a:lnSpc>
              <a:spcBef>
                <a:spcPts val="400"/>
              </a:spcBef>
              <a:spcAft>
                <a:spcPts val="0"/>
              </a:spcAft>
              <a:buNone/>
            </a:pPr>
            <a:r>
              <a:rPr lang="en" sz="800">
                <a:solidFill>
                  <a:srgbClr val="FFFFFF"/>
                </a:solidFill>
                <a:latin typeface="Arial"/>
                <a:ea typeface="Arial"/>
                <a:cs typeface="Arial"/>
                <a:sym typeface="Arial"/>
              </a:rPr>
              <a:t>Muscles Diagram - </a:t>
            </a:r>
            <a:r>
              <a:rPr lang="en" sz="800" u="sng">
                <a:solidFill>
                  <a:schemeClr val="hlink"/>
                </a:solidFill>
                <a:latin typeface="Arial"/>
                <a:ea typeface="Arial"/>
                <a:cs typeface="Arial"/>
                <a:sym typeface="Arial"/>
                <a:hlinkClick r:id="rId11"/>
              </a:rPr>
              <a:t>medicalmediareview.com</a:t>
            </a:r>
            <a:r>
              <a:rPr lang="en" sz="800">
                <a:solidFill>
                  <a:srgbClr val="FFFFFF"/>
                </a:solidFill>
                <a:latin typeface="Arial"/>
                <a:ea typeface="Arial"/>
                <a:cs typeface="Arial"/>
                <a:sym typeface="Arial"/>
              </a:rPr>
              <a:t> </a:t>
            </a:r>
            <a:endParaRPr sz="800">
              <a:solidFill>
                <a:srgbClr val="FFFFFF"/>
              </a:solidFill>
              <a:latin typeface="Arial"/>
              <a:ea typeface="Arial"/>
              <a:cs typeface="Arial"/>
              <a:sym typeface="Arial"/>
            </a:endParaRPr>
          </a:p>
          <a:p>
            <a:pPr indent="0" lvl="0" marL="0" marR="0" rtl="0" algn="l">
              <a:lnSpc>
                <a:spcPct val="100000"/>
              </a:lnSpc>
              <a:spcBef>
                <a:spcPts val="400"/>
              </a:spcBef>
              <a:spcAft>
                <a:spcPts val="0"/>
              </a:spcAft>
              <a:buNone/>
            </a:pPr>
            <a:r>
              <a:rPr lang="en" sz="800">
                <a:solidFill>
                  <a:srgbClr val="FFFFFF"/>
                </a:solidFill>
                <a:latin typeface="Arial"/>
                <a:ea typeface="Arial"/>
                <a:cs typeface="Arial"/>
                <a:sym typeface="Arial"/>
              </a:rPr>
              <a:t>NPM Logo - </a:t>
            </a:r>
            <a:r>
              <a:rPr lang="en" sz="800" u="sng">
                <a:solidFill>
                  <a:schemeClr val="hlink"/>
                </a:solidFill>
                <a:latin typeface="Arial"/>
                <a:ea typeface="Arial"/>
                <a:cs typeface="Arial"/>
                <a:sym typeface="Arial"/>
                <a:hlinkClick r:id="rId12"/>
              </a:rPr>
              <a:t>logolynx.com</a:t>
            </a:r>
            <a:endParaRPr sz="800">
              <a:solidFill>
                <a:srgbClr val="FFFFFF"/>
              </a:solidFill>
              <a:latin typeface="Arial"/>
              <a:ea typeface="Arial"/>
              <a:cs typeface="Arial"/>
              <a:sym typeface="Arial"/>
            </a:endParaRPr>
          </a:p>
          <a:p>
            <a:pPr indent="0" lvl="0" marL="0" marR="0" rtl="0" algn="l">
              <a:lnSpc>
                <a:spcPct val="100000"/>
              </a:lnSpc>
              <a:spcBef>
                <a:spcPts val="400"/>
              </a:spcBef>
              <a:spcAft>
                <a:spcPts val="0"/>
              </a:spcAft>
              <a:buNone/>
            </a:pPr>
            <a:r>
              <a:rPr lang="en" sz="800">
                <a:solidFill>
                  <a:srgbClr val="FFFFFF"/>
                </a:solidFill>
                <a:latin typeface="Arial"/>
                <a:ea typeface="Arial"/>
                <a:cs typeface="Arial"/>
                <a:sym typeface="Arial"/>
              </a:rPr>
              <a:t>Webpack Logo - </a:t>
            </a:r>
            <a:r>
              <a:rPr lang="en" sz="800" u="sng">
                <a:solidFill>
                  <a:schemeClr val="hlink"/>
                </a:solidFill>
                <a:latin typeface="Arial"/>
                <a:ea typeface="Arial"/>
                <a:cs typeface="Arial"/>
                <a:sym typeface="Arial"/>
                <a:hlinkClick r:id="rId13"/>
              </a:rPr>
              <a:t>betterprogramming.pub</a:t>
            </a:r>
            <a:endParaRPr sz="800">
              <a:solidFill>
                <a:srgbClr val="FFFFFF"/>
              </a:solidFill>
              <a:latin typeface="Arial"/>
              <a:ea typeface="Arial"/>
              <a:cs typeface="Arial"/>
              <a:sym typeface="Arial"/>
            </a:endParaRPr>
          </a:p>
          <a:p>
            <a:pPr indent="0" lvl="0" marL="0" marR="0" rtl="0" algn="l">
              <a:lnSpc>
                <a:spcPct val="100000"/>
              </a:lnSpc>
              <a:spcBef>
                <a:spcPts val="400"/>
              </a:spcBef>
              <a:spcAft>
                <a:spcPts val="0"/>
              </a:spcAft>
              <a:buNone/>
            </a:pPr>
            <a:r>
              <a:rPr lang="en" sz="800">
                <a:solidFill>
                  <a:srgbClr val="FFFFFF"/>
                </a:solidFill>
                <a:latin typeface="Arial"/>
                <a:ea typeface="Arial"/>
                <a:cs typeface="Arial"/>
                <a:sym typeface="Arial"/>
              </a:rPr>
              <a:t>Vite Logo - </a:t>
            </a:r>
            <a:r>
              <a:rPr lang="en" sz="800" u="sng">
                <a:solidFill>
                  <a:schemeClr val="hlink"/>
                </a:solidFill>
                <a:latin typeface="Arial"/>
                <a:ea typeface="Arial"/>
                <a:cs typeface="Arial"/>
                <a:sym typeface="Arial"/>
                <a:hlinkClick r:id="rId14"/>
              </a:rPr>
              <a:t>vitejs.dev</a:t>
            </a:r>
            <a:endParaRPr sz="800">
              <a:solidFill>
                <a:srgbClr val="FFFFFF"/>
              </a:solidFill>
              <a:latin typeface="Arial"/>
              <a:ea typeface="Arial"/>
              <a:cs typeface="Arial"/>
              <a:sym typeface="Arial"/>
            </a:endParaRPr>
          </a:p>
          <a:p>
            <a:pPr indent="0" lvl="0" marL="0" marR="0" rtl="0" algn="l">
              <a:lnSpc>
                <a:spcPct val="100000"/>
              </a:lnSpc>
              <a:spcBef>
                <a:spcPts val="400"/>
              </a:spcBef>
              <a:spcAft>
                <a:spcPts val="0"/>
              </a:spcAft>
              <a:buNone/>
            </a:pPr>
            <a:r>
              <a:rPr lang="en" sz="800">
                <a:solidFill>
                  <a:srgbClr val="FFFFFF"/>
                </a:solidFill>
                <a:latin typeface="Arial"/>
                <a:ea typeface="Arial"/>
                <a:cs typeface="Arial"/>
                <a:sym typeface="Arial"/>
              </a:rPr>
              <a:t>Gulp Logo - </a:t>
            </a:r>
            <a:r>
              <a:rPr lang="en" sz="800" u="sng">
                <a:solidFill>
                  <a:schemeClr val="hlink"/>
                </a:solidFill>
                <a:latin typeface="Arial"/>
                <a:ea typeface="Arial"/>
                <a:cs typeface="Arial"/>
                <a:sym typeface="Arial"/>
                <a:hlinkClick r:id="rId15"/>
              </a:rPr>
              <a:t>gulpjs.com</a:t>
            </a:r>
            <a:endParaRPr sz="800">
              <a:solidFill>
                <a:srgbClr val="FFFFFF"/>
              </a:solidFill>
              <a:latin typeface="Arial"/>
              <a:ea typeface="Arial"/>
              <a:cs typeface="Arial"/>
              <a:sym typeface="Arial"/>
            </a:endParaRPr>
          </a:p>
          <a:p>
            <a:pPr indent="0" lvl="0" marL="0" marR="0" rtl="0" algn="l">
              <a:lnSpc>
                <a:spcPct val="100000"/>
              </a:lnSpc>
              <a:spcBef>
                <a:spcPts val="400"/>
              </a:spcBef>
              <a:spcAft>
                <a:spcPts val="0"/>
              </a:spcAft>
              <a:buNone/>
            </a:pPr>
            <a:r>
              <a:rPr lang="en" sz="800">
                <a:solidFill>
                  <a:srgbClr val="FFFFFF"/>
                </a:solidFill>
                <a:latin typeface="Arial"/>
                <a:ea typeface="Arial"/>
                <a:cs typeface="Arial"/>
                <a:sym typeface="Arial"/>
              </a:rPr>
              <a:t>Rollup Logo - </a:t>
            </a:r>
            <a:r>
              <a:rPr lang="en" sz="800" u="sng">
                <a:solidFill>
                  <a:schemeClr val="hlink"/>
                </a:solidFill>
                <a:latin typeface="Arial"/>
                <a:ea typeface="Arial"/>
                <a:cs typeface="Arial"/>
                <a:sym typeface="Arial"/>
                <a:hlinkClick r:id="rId16"/>
              </a:rPr>
              <a:t>rollupjs.org</a:t>
            </a:r>
            <a:endParaRPr sz="800">
              <a:solidFill>
                <a:srgbClr val="FFFFFF"/>
              </a:solidFill>
              <a:latin typeface="Arial"/>
              <a:ea typeface="Arial"/>
              <a:cs typeface="Arial"/>
              <a:sym typeface="Arial"/>
            </a:endParaRPr>
          </a:p>
          <a:p>
            <a:pPr indent="0" lvl="0" marL="0" marR="0" rtl="0" algn="l">
              <a:lnSpc>
                <a:spcPct val="100000"/>
              </a:lnSpc>
              <a:spcBef>
                <a:spcPts val="400"/>
              </a:spcBef>
              <a:spcAft>
                <a:spcPts val="0"/>
              </a:spcAft>
              <a:buNone/>
            </a:pPr>
            <a:r>
              <a:rPr lang="en" sz="800">
                <a:solidFill>
                  <a:srgbClr val="FFFFFF"/>
                </a:solidFill>
                <a:latin typeface="Arial"/>
                <a:ea typeface="Arial"/>
                <a:cs typeface="Arial"/>
                <a:sym typeface="Arial"/>
              </a:rPr>
              <a:t>Bootstrap Logo - </a:t>
            </a:r>
            <a:r>
              <a:rPr lang="en" sz="800" u="sng">
                <a:solidFill>
                  <a:schemeClr val="hlink"/>
                </a:solidFill>
                <a:latin typeface="Arial"/>
                <a:ea typeface="Arial"/>
                <a:cs typeface="Arial"/>
                <a:sym typeface="Arial"/>
                <a:hlinkClick r:id="rId17"/>
              </a:rPr>
              <a:t>getbootstrap.com</a:t>
            </a:r>
            <a:endParaRPr sz="800">
              <a:solidFill>
                <a:srgbClr val="FFFFFF"/>
              </a:solidFill>
              <a:latin typeface="Arial"/>
              <a:ea typeface="Arial"/>
              <a:cs typeface="Arial"/>
              <a:sym typeface="Arial"/>
            </a:endParaRPr>
          </a:p>
          <a:p>
            <a:pPr indent="0" lvl="0" marL="0" marR="0" rtl="0" algn="l">
              <a:lnSpc>
                <a:spcPct val="100000"/>
              </a:lnSpc>
              <a:spcBef>
                <a:spcPts val="400"/>
              </a:spcBef>
              <a:spcAft>
                <a:spcPts val="0"/>
              </a:spcAft>
              <a:buNone/>
            </a:pPr>
            <a:r>
              <a:rPr lang="en" sz="800">
                <a:solidFill>
                  <a:srgbClr val="FFFFFF"/>
                </a:solidFill>
                <a:latin typeface="Arial"/>
                <a:ea typeface="Arial"/>
                <a:cs typeface="Arial"/>
                <a:sym typeface="Arial"/>
              </a:rPr>
              <a:t>Materialize Logo - </a:t>
            </a:r>
            <a:r>
              <a:rPr lang="en" sz="800" u="sng">
                <a:solidFill>
                  <a:schemeClr val="hlink"/>
                </a:solidFill>
                <a:latin typeface="Arial"/>
                <a:ea typeface="Arial"/>
                <a:cs typeface="Arial"/>
                <a:sym typeface="Arial"/>
                <a:hlinkClick r:id="rId18"/>
              </a:rPr>
              <a:t>seeklogo.com</a:t>
            </a:r>
            <a:endParaRPr sz="800">
              <a:solidFill>
                <a:srgbClr val="FFFFFF"/>
              </a:solidFill>
              <a:latin typeface="Arial"/>
              <a:ea typeface="Arial"/>
              <a:cs typeface="Arial"/>
              <a:sym typeface="Arial"/>
            </a:endParaRPr>
          </a:p>
          <a:p>
            <a:pPr indent="0" lvl="0" marL="0" marR="0" rtl="0" algn="l">
              <a:lnSpc>
                <a:spcPct val="100000"/>
              </a:lnSpc>
              <a:spcBef>
                <a:spcPts val="400"/>
              </a:spcBef>
              <a:spcAft>
                <a:spcPts val="0"/>
              </a:spcAft>
              <a:buNone/>
            </a:pPr>
            <a:r>
              <a:rPr lang="en" sz="800">
                <a:solidFill>
                  <a:srgbClr val="FFFFFF"/>
                </a:solidFill>
                <a:latin typeface="Arial"/>
                <a:ea typeface="Arial"/>
                <a:cs typeface="Arial"/>
                <a:sym typeface="Arial"/>
              </a:rPr>
              <a:t>Tailwind Logo - </a:t>
            </a:r>
            <a:r>
              <a:rPr lang="en" sz="800" u="sng">
                <a:solidFill>
                  <a:schemeClr val="hlink"/>
                </a:solidFill>
                <a:latin typeface="Arial"/>
                <a:ea typeface="Arial"/>
                <a:cs typeface="Arial"/>
                <a:sym typeface="Arial"/>
                <a:hlinkClick r:id="rId19"/>
              </a:rPr>
              <a:t>iconape.com</a:t>
            </a:r>
            <a:endParaRPr sz="800">
              <a:solidFill>
                <a:srgbClr val="FFFFFF"/>
              </a:solidFill>
              <a:latin typeface="Arial"/>
              <a:ea typeface="Arial"/>
              <a:cs typeface="Arial"/>
              <a:sym typeface="Arial"/>
            </a:endParaRPr>
          </a:p>
          <a:p>
            <a:pPr indent="0" lvl="0" marL="0" marR="0" rtl="0" algn="l">
              <a:lnSpc>
                <a:spcPct val="100000"/>
              </a:lnSpc>
              <a:spcBef>
                <a:spcPts val="400"/>
              </a:spcBef>
              <a:spcAft>
                <a:spcPts val="0"/>
              </a:spcAft>
              <a:buNone/>
            </a:pPr>
            <a:r>
              <a:rPr lang="en" sz="800">
                <a:solidFill>
                  <a:srgbClr val="FFFFFF"/>
                </a:solidFill>
                <a:latin typeface="Arial"/>
                <a:ea typeface="Arial"/>
                <a:cs typeface="Arial"/>
                <a:sym typeface="Arial"/>
              </a:rPr>
              <a:t>Brave Logo - </a:t>
            </a:r>
            <a:r>
              <a:rPr lang="en" sz="800" u="sng">
                <a:solidFill>
                  <a:schemeClr val="hlink"/>
                </a:solidFill>
                <a:latin typeface="Arial"/>
                <a:ea typeface="Arial"/>
                <a:cs typeface="Arial"/>
                <a:sym typeface="Arial"/>
                <a:hlinkClick r:id="rId20"/>
              </a:rPr>
              <a:t>brave.com</a:t>
            </a:r>
            <a:endParaRPr sz="800">
              <a:solidFill>
                <a:srgbClr val="FFFFFF"/>
              </a:solidFill>
              <a:latin typeface="Arial"/>
              <a:ea typeface="Arial"/>
              <a:cs typeface="Arial"/>
              <a:sym typeface="Arial"/>
            </a:endParaRPr>
          </a:p>
          <a:p>
            <a:pPr indent="0" lvl="0" marL="0" marR="0" rtl="0" algn="l">
              <a:lnSpc>
                <a:spcPct val="100000"/>
              </a:lnSpc>
              <a:spcBef>
                <a:spcPts val="400"/>
              </a:spcBef>
              <a:spcAft>
                <a:spcPts val="0"/>
              </a:spcAft>
              <a:buNone/>
            </a:pPr>
            <a:r>
              <a:rPr lang="en" sz="800">
                <a:solidFill>
                  <a:srgbClr val="FFFFFF"/>
                </a:solidFill>
                <a:latin typeface="Arial"/>
                <a:ea typeface="Arial"/>
                <a:cs typeface="Arial"/>
                <a:sym typeface="Arial"/>
              </a:rPr>
              <a:t>Cypress Logo - </a:t>
            </a:r>
            <a:r>
              <a:rPr lang="en" sz="800" u="sng">
                <a:solidFill>
                  <a:schemeClr val="hlink"/>
                </a:solidFill>
                <a:latin typeface="Arial"/>
                <a:ea typeface="Arial"/>
                <a:cs typeface="Arial"/>
                <a:sym typeface="Arial"/>
                <a:hlinkClick r:id="rId21"/>
              </a:rPr>
              <a:t>cypress.io</a:t>
            </a:r>
            <a:endParaRPr sz="800">
              <a:solidFill>
                <a:srgbClr val="FFFFFF"/>
              </a:solidFill>
              <a:latin typeface="Arial"/>
              <a:ea typeface="Arial"/>
              <a:cs typeface="Arial"/>
              <a:sym typeface="Arial"/>
            </a:endParaRPr>
          </a:p>
          <a:p>
            <a:pPr indent="0" lvl="0" marL="0" marR="0" rtl="0" algn="l">
              <a:lnSpc>
                <a:spcPct val="100000"/>
              </a:lnSpc>
              <a:spcBef>
                <a:spcPts val="400"/>
              </a:spcBef>
              <a:spcAft>
                <a:spcPts val="0"/>
              </a:spcAft>
              <a:buNone/>
            </a:pPr>
            <a:r>
              <a:rPr lang="en" sz="800">
                <a:solidFill>
                  <a:srgbClr val="FFFFFF"/>
                </a:solidFill>
                <a:latin typeface="Arial"/>
                <a:ea typeface="Arial"/>
                <a:cs typeface="Arial"/>
                <a:sym typeface="Arial"/>
              </a:rPr>
              <a:t>GraphQL - </a:t>
            </a:r>
            <a:r>
              <a:rPr lang="en" sz="800" u="sng">
                <a:solidFill>
                  <a:schemeClr val="hlink"/>
                </a:solidFill>
                <a:latin typeface="Arial"/>
                <a:ea typeface="Arial"/>
                <a:cs typeface="Arial"/>
                <a:sym typeface="Arial"/>
                <a:hlinkClick r:id="rId22"/>
              </a:rPr>
              <a:t>graphql.org</a:t>
            </a:r>
            <a:r>
              <a:rPr lang="en" sz="800">
                <a:solidFill>
                  <a:srgbClr val="FFFFFF"/>
                </a:solidFill>
                <a:latin typeface="Arial"/>
                <a:ea typeface="Arial"/>
                <a:cs typeface="Arial"/>
                <a:sym typeface="Arial"/>
              </a:rPr>
              <a:t> </a:t>
            </a:r>
            <a:endParaRPr sz="800">
              <a:solidFill>
                <a:srgbClr val="FFFFFF"/>
              </a:solidFill>
              <a:latin typeface="Arial"/>
              <a:ea typeface="Arial"/>
              <a:cs typeface="Arial"/>
              <a:sym typeface="Arial"/>
            </a:endParaRPr>
          </a:p>
          <a:p>
            <a:pPr indent="0" lvl="0" marL="0" marR="0" rtl="0" algn="l">
              <a:lnSpc>
                <a:spcPct val="100000"/>
              </a:lnSpc>
              <a:spcBef>
                <a:spcPts val="400"/>
              </a:spcBef>
              <a:spcAft>
                <a:spcPts val="0"/>
              </a:spcAft>
              <a:buNone/>
            </a:pPr>
            <a:r>
              <a:t/>
            </a:r>
            <a:endParaRPr sz="8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t/>
            </a:r>
            <a:endParaRPr sz="800">
              <a:solidFill>
                <a:srgbClr val="FFFFFF"/>
              </a:solidFill>
              <a:latin typeface="Arial"/>
              <a:ea typeface="Arial"/>
              <a:cs typeface="Arial"/>
              <a:sym typeface="Arial"/>
            </a:endParaRPr>
          </a:p>
          <a:p>
            <a:pPr indent="0" lvl="0" marL="0" rtl="0" algn="l">
              <a:lnSpc>
                <a:spcPct val="115000"/>
              </a:lnSpc>
              <a:spcBef>
                <a:spcPts val="400"/>
              </a:spcBef>
              <a:spcAft>
                <a:spcPts val="0"/>
              </a:spcAft>
              <a:buNone/>
            </a:pPr>
            <a:r>
              <a:t/>
            </a:r>
            <a:endParaRPr sz="1000">
              <a:solidFill>
                <a:srgbClr val="FFFFFF"/>
              </a:solidFill>
              <a:latin typeface="Arial"/>
              <a:ea typeface="Arial"/>
              <a:cs typeface="Arial"/>
              <a:sym typeface="Arial"/>
            </a:endParaRPr>
          </a:p>
          <a:p>
            <a:pPr indent="0" lvl="0" marL="0" rtl="0" algn="ctr">
              <a:spcBef>
                <a:spcPts val="0"/>
              </a:spcBef>
              <a:spcAft>
                <a:spcPts val="0"/>
              </a:spcAft>
              <a:buNone/>
            </a:pPr>
            <a:r>
              <a:t/>
            </a:r>
            <a:endParaRPr sz="1000">
              <a:solidFill>
                <a:srgbClr val="435D74"/>
              </a:solidFill>
              <a:latin typeface="Arial"/>
              <a:ea typeface="Arial"/>
              <a:cs typeface="Arial"/>
              <a:sym typeface="Arial"/>
            </a:endParaRPr>
          </a:p>
          <a:p>
            <a:pPr indent="0" lvl="0" marL="0" rtl="0" algn="ctr">
              <a:spcBef>
                <a:spcPts val="0"/>
              </a:spcBef>
              <a:spcAft>
                <a:spcPts val="0"/>
              </a:spcAft>
              <a:buNone/>
            </a:pPr>
            <a:r>
              <a:t/>
            </a:r>
            <a:endParaRPr sz="1300">
              <a:solidFill>
                <a:srgbClr val="435D74"/>
              </a:solidFill>
              <a:latin typeface="Arial"/>
              <a:ea typeface="Arial"/>
              <a:cs typeface="Arial"/>
              <a:sym typeface="Arial"/>
            </a:endParaRPr>
          </a:p>
          <a:p>
            <a:pPr indent="0" lvl="0" marL="0" rtl="0" algn="l">
              <a:spcBef>
                <a:spcPts val="0"/>
              </a:spcBef>
              <a:spcAft>
                <a:spcPts val="0"/>
              </a:spcAft>
              <a:buNone/>
            </a:pPr>
            <a:r>
              <a:t/>
            </a:r>
            <a:endParaRPr sz="1300">
              <a:solidFill>
                <a:srgbClr val="435D74"/>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grpSp>
        <p:nvGrpSpPr>
          <p:cNvPr id="1324" name="Google Shape;1324;p92"/>
          <p:cNvGrpSpPr/>
          <p:nvPr/>
        </p:nvGrpSpPr>
        <p:grpSpPr>
          <a:xfrm>
            <a:off x="972360" y="767361"/>
            <a:ext cx="4056265" cy="3722350"/>
            <a:chOff x="1054775" y="99207"/>
            <a:chExt cx="2578025" cy="2365800"/>
          </a:xfrm>
        </p:grpSpPr>
        <p:sp>
          <p:nvSpPr>
            <p:cNvPr id="1325" name="Google Shape;1325;p92"/>
            <p:cNvSpPr/>
            <p:nvPr/>
          </p:nvSpPr>
          <p:spPr>
            <a:xfrm>
              <a:off x="1054775" y="99207"/>
              <a:ext cx="2578025" cy="2365800"/>
            </a:xfrm>
            <a:custGeom>
              <a:rect b="b" l="l" r="r" t="t"/>
              <a:pathLst>
                <a:path extrusionOk="0" h="94632" w="103121">
                  <a:moveTo>
                    <a:pt x="1536" y="1"/>
                  </a:moveTo>
                  <a:cubicBezTo>
                    <a:pt x="691" y="1"/>
                    <a:pt x="0" y="692"/>
                    <a:pt x="0" y="1537"/>
                  </a:cubicBezTo>
                  <a:lnTo>
                    <a:pt x="0" y="93096"/>
                  </a:lnTo>
                  <a:cubicBezTo>
                    <a:pt x="0" y="93941"/>
                    <a:pt x="691" y="94632"/>
                    <a:pt x="1536" y="94632"/>
                  </a:cubicBezTo>
                  <a:lnTo>
                    <a:pt x="101584" y="94632"/>
                  </a:lnTo>
                  <a:cubicBezTo>
                    <a:pt x="102430" y="94632"/>
                    <a:pt x="103120" y="93941"/>
                    <a:pt x="103120" y="93096"/>
                  </a:cubicBezTo>
                  <a:lnTo>
                    <a:pt x="103120" y="1537"/>
                  </a:lnTo>
                  <a:cubicBezTo>
                    <a:pt x="103120" y="692"/>
                    <a:pt x="102430" y="1"/>
                    <a:pt x="101584" y="1"/>
                  </a:cubicBezTo>
                  <a:close/>
                </a:path>
              </a:pathLst>
            </a:custGeom>
            <a:gradFill>
              <a:gsLst>
                <a:gs pos="0">
                  <a:schemeClr val="accent3"/>
                </a:gs>
                <a:gs pos="100000">
                  <a:schemeClr val="accent2"/>
                </a:gs>
              </a:gsLst>
              <a:lin ang="5400012" scaled="0"/>
            </a:gradFill>
            <a:ln>
              <a:noFill/>
            </a:ln>
            <a:effectLst>
              <a:outerShdw blurRad="357188" rotWithShape="0" algn="bl">
                <a:schemeClr val="accent2">
                  <a:alpha val="6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92"/>
            <p:cNvSpPr/>
            <p:nvPr/>
          </p:nvSpPr>
          <p:spPr>
            <a:xfrm>
              <a:off x="1185450" y="2264700"/>
              <a:ext cx="47050" cy="46750"/>
            </a:xfrm>
            <a:custGeom>
              <a:rect b="b" l="l" r="r" t="t"/>
              <a:pathLst>
                <a:path extrusionOk="0" h="1870" w="1882">
                  <a:moveTo>
                    <a:pt x="941" y="0"/>
                  </a:moveTo>
                  <a:cubicBezTo>
                    <a:pt x="417" y="0"/>
                    <a:pt x="0" y="417"/>
                    <a:pt x="0" y="929"/>
                  </a:cubicBezTo>
                  <a:cubicBezTo>
                    <a:pt x="0" y="1453"/>
                    <a:pt x="417" y="1870"/>
                    <a:pt x="941" y="1870"/>
                  </a:cubicBezTo>
                  <a:cubicBezTo>
                    <a:pt x="1465" y="1870"/>
                    <a:pt x="1881" y="1453"/>
                    <a:pt x="1881" y="929"/>
                  </a:cubicBezTo>
                  <a:cubicBezTo>
                    <a:pt x="1881" y="417"/>
                    <a:pt x="1453" y="0"/>
                    <a:pt x="9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92"/>
            <p:cNvSpPr/>
            <p:nvPr/>
          </p:nvSpPr>
          <p:spPr>
            <a:xfrm>
              <a:off x="3334525" y="2227500"/>
              <a:ext cx="121450" cy="121150"/>
            </a:xfrm>
            <a:custGeom>
              <a:rect b="b" l="l" r="r" t="t"/>
              <a:pathLst>
                <a:path extrusionOk="0" h="4846" w="4858">
                  <a:moveTo>
                    <a:pt x="2429" y="0"/>
                  </a:moveTo>
                  <a:cubicBezTo>
                    <a:pt x="1084" y="0"/>
                    <a:pt x="0" y="1084"/>
                    <a:pt x="0" y="2429"/>
                  </a:cubicBezTo>
                  <a:cubicBezTo>
                    <a:pt x="0" y="3763"/>
                    <a:pt x="1084" y="4846"/>
                    <a:pt x="2429" y="4846"/>
                  </a:cubicBezTo>
                  <a:cubicBezTo>
                    <a:pt x="3775" y="4846"/>
                    <a:pt x="4858" y="3763"/>
                    <a:pt x="4858" y="2429"/>
                  </a:cubicBezTo>
                  <a:cubicBezTo>
                    <a:pt x="4858" y="1084"/>
                    <a:pt x="3775" y="0"/>
                    <a:pt x="24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92"/>
            <p:cNvSpPr/>
            <p:nvPr/>
          </p:nvSpPr>
          <p:spPr>
            <a:xfrm>
              <a:off x="1995650" y="2288225"/>
              <a:ext cx="136075" cy="46750"/>
            </a:xfrm>
            <a:custGeom>
              <a:rect b="b" l="l" r="r" t="t"/>
              <a:pathLst>
                <a:path extrusionOk="0" h="1870" w="5443">
                  <a:moveTo>
                    <a:pt x="1" y="0"/>
                  </a:moveTo>
                  <a:lnTo>
                    <a:pt x="1" y="1869"/>
                  </a:lnTo>
                  <a:lnTo>
                    <a:pt x="5442" y="1869"/>
                  </a:lnTo>
                  <a:lnTo>
                    <a:pt x="54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92"/>
            <p:cNvSpPr/>
            <p:nvPr/>
          </p:nvSpPr>
          <p:spPr>
            <a:xfrm>
              <a:off x="2140925" y="2288225"/>
              <a:ext cx="136350" cy="46750"/>
            </a:xfrm>
            <a:custGeom>
              <a:rect b="b" l="l" r="r" t="t"/>
              <a:pathLst>
                <a:path extrusionOk="0" h="1870" w="5454">
                  <a:moveTo>
                    <a:pt x="0" y="0"/>
                  </a:moveTo>
                  <a:lnTo>
                    <a:pt x="0" y="1869"/>
                  </a:lnTo>
                  <a:lnTo>
                    <a:pt x="5453" y="1869"/>
                  </a:lnTo>
                  <a:lnTo>
                    <a:pt x="545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92"/>
            <p:cNvSpPr/>
            <p:nvPr/>
          </p:nvSpPr>
          <p:spPr>
            <a:xfrm>
              <a:off x="2286475" y="2288225"/>
              <a:ext cx="136050" cy="46750"/>
            </a:xfrm>
            <a:custGeom>
              <a:rect b="b" l="l" r="r" t="t"/>
              <a:pathLst>
                <a:path extrusionOk="0" h="1870" w="5442">
                  <a:moveTo>
                    <a:pt x="0" y="0"/>
                  </a:moveTo>
                  <a:lnTo>
                    <a:pt x="0" y="1869"/>
                  </a:lnTo>
                  <a:lnTo>
                    <a:pt x="5442" y="1869"/>
                  </a:lnTo>
                  <a:lnTo>
                    <a:pt x="54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92"/>
            <p:cNvSpPr/>
            <p:nvPr/>
          </p:nvSpPr>
          <p:spPr>
            <a:xfrm>
              <a:off x="2432025" y="2288225"/>
              <a:ext cx="136050" cy="46750"/>
            </a:xfrm>
            <a:custGeom>
              <a:rect b="b" l="l" r="r" t="t"/>
              <a:pathLst>
                <a:path extrusionOk="0" h="1870" w="5442">
                  <a:moveTo>
                    <a:pt x="1" y="0"/>
                  </a:moveTo>
                  <a:lnTo>
                    <a:pt x="1" y="1869"/>
                  </a:lnTo>
                  <a:lnTo>
                    <a:pt x="5442" y="1869"/>
                  </a:lnTo>
                  <a:lnTo>
                    <a:pt x="54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92"/>
            <p:cNvSpPr/>
            <p:nvPr/>
          </p:nvSpPr>
          <p:spPr>
            <a:xfrm>
              <a:off x="2577275" y="2288225"/>
              <a:ext cx="136350" cy="46750"/>
            </a:xfrm>
            <a:custGeom>
              <a:rect b="b" l="l" r="r" t="t"/>
              <a:pathLst>
                <a:path extrusionOk="0" h="1870" w="5454">
                  <a:moveTo>
                    <a:pt x="1" y="0"/>
                  </a:moveTo>
                  <a:lnTo>
                    <a:pt x="1" y="1869"/>
                  </a:lnTo>
                  <a:lnTo>
                    <a:pt x="5454" y="1869"/>
                  </a:lnTo>
                  <a:lnTo>
                    <a:pt x="54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92"/>
            <p:cNvSpPr/>
            <p:nvPr/>
          </p:nvSpPr>
          <p:spPr>
            <a:xfrm>
              <a:off x="3415775" y="227850"/>
              <a:ext cx="84850" cy="1935975"/>
            </a:xfrm>
            <a:custGeom>
              <a:rect b="b" l="l" r="r" t="t"/>
              <a:pathLst>
                <a:path extrusionOk="0" h="77439" w="3394">
                  <a:moveTo>
                    <a:pt x="3394" y="0"/>
                  </a:moveTo>
                  <a:lnTo>
                    <a:pt x="1" y="3310"/>
                  </a:lnTo>
                  <a:lnTo>
                    <a:pt x="1" y="73985"/>
                  </a:lnTo>
                  <a:lnTo>
                    <a:pt x="3394" y="77438"/>
                  </a:lnTo>
                  <a:lnTo>
                    <a:pt x="339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92"/>
            <p:cNvSpPr/>
            <p:nvPr/>
          </p:nvSpPr>
          <p:spPr>
            <a:xfrm>
              <a:off x="1178600" y="227850"/>
              <a:ext cx="2322025" cy="82775"/>
            </a:xfrm>
            <a:custGeom>
              <a:rect b="b" l="l" r="r" t="t"/>
              <a:pathLst>
                <a:path extrusionOk="0" h="3311" w="92881">
                  <a:moveTo>
                    <a:pt x="0" y="0"/>
                  </a:moveTo>
                  <a:lnTo>
                    <a:pt x="3536" y="3310"/>
                  </a:lnTo>
                  <a:lnTo>
                    <a:pt x="89488" y="3310"/>
                  </a:lnTo>
                  <a:lnTo>
                    <a:pt x="928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92"/>
            <p:cNvSpPr/>
            <p:nvPr/>
          </p:nvSpPr>
          <p:spPr>
            <a:xfrm>
              <a:off x="1178600" y="2077475"/>
              <a:ext cx="2322025" cy="86350"/>
            </a:xfrm>
            <a:custGeom>
              <a:rect b="b" l="l" r="r" t="t"/>
              <a:pathLst>
                <a:path extrusionOk="0" h="3454" w="92881">
                  <a:moveTo>
                    <a:pt x="3536" y="0"/>
                  </a:moveTo>
                  <a:lnTo>
                    <a:pt x="0" y="3453"/>
                  </a:lnTo>
                  <a:lnTo>
                    <a:pt x="92881" y="3453"/>
                  </a:lnTo>
                  <a:lnTo>
                    <a:pt x="8948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92"/>
            <p:cNvSpPr/>
            <p:nvPr/>
          </p:nvSpPr>
          <p:spPr>
            <a:xfrm>
              <a:off x="1178600" y="227850"/>
              <a:ext cx="88425" cy="1935975"/>
            </a:xfrm>
            <a:custGeom>
              <a:rect b="b" l="l" r="r" t="t"/>
              <a:pathLst>
                <a:path extrusionOk="0" h="77439" w="3537">
                  <a:moveTo>
                    <a:pt x="0" y="0"/>
                  </a:moveTo>
                  <a:lnTo>
                    <a:pt x="0" y="77438"/>
                  </a:lnTo>
                  <a:lnTo>
                    <a:pt x="3536" y="73985"/>
                  </a:lnTo>
                  <a:lnTo>
                    <a:pt x="3536" y="3310"/>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92"/>
            <p:cNvSpPr/>
            <p:nvPr/>
          </p:nvSpPr>
          <p:spPr>
            <a:xfrm>
              <a:off x="1192575" y="264150"/>
              <a:ext cx="2297650" cy="1859550"/>
            </a:xfrm>
            <a:custGeom>
              <a:rect b="b" l="l" r="r" t="t"/>
              <a:pathLst>
                <a:path extrusionOk="0" h="74382" w="91906">
                  <a:moveTo>
                    <a:pt x="45949" y="1"/>
                  </a:moveTo>
                  <a:cubicBezTo>
                    <a:pt x="31624" y="1"/>
                    <a:pt x="17301" y="620"/>
                    <a:pt x="2977" y="1858"/>
                  </a:cubicBezTo>
                  <a:cubicBezTo>
                    <a:pt x="1" y="25432"/>
                    <a:pt x="1" y="48959"/>
                    <a:pt x="2977" y="72533"/>
                  </a:cubicBezTo>
                  <a:cubicBezTo>
                    <a:pt x="17301" y="73766"/>
                    <a:pt x="31624" y="74382"/>
                    <a:pt x="45949" y="74382"/>
                  </a:cubicBezTo>
                  <a:cubicBezTo>
                    <a:pt x="60273" y="74382"/>
                    <a:pt x="74600" y="73766"/>
                    <a:pt x="88929" y="72533"/>
                  </a:cubicBezTo>
                  <a:cubicBezTo>
                    <a:pt x="91905" y="48959"/>
                    <a:pt x="91905" y="25432"/>
                    <a:pt x="88929" y="1858"/>
                  </a:cubicBezTo>
                  <a:cubicBezTo>
                    <a:pt x="74600" y="620"/>
                    <a:pt x="60273" y="1"/>
                    <a:pt x="45949" y="1"/>
                  </a:cubicBezTo>
                  <a:close/>
                </a:path>
              </a:pathLst>
            </a:custGeom>
            <a:gradFill>
              <a:gsLst>
                <a:gs pos="0">
                  <a:schemeClr val="accent4"/>
                </a:gs>
                <a:gs pos="6700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8" name="Google Shape;1338;p92"/>
          <p:cNvSpPr txBox="1"/>
          <p:nvPr/>
        </p:nvSpPr>
        <p:spPr>
          <a:xfrm>
            <a:off x="5834950" y="532200"/>
            <a:ext cx="2588700" cy="82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Orbitron"/>
                <a:ea typeface="Orbitron"/>
                <a:cs typeface="Orbitron"/>
                <a:sym typeface="Orbitron"/>
              </a:rPr>
              <a:t>Contact Me</a:t>
            </a:r>
            <a:endParaRPr sz="1800">
              <a:solidFill>
                <a:schemeClr val="lt1"/>
              </a:solidFill>
              <a:latin typeface="Orbitron"/>
              <a:ea typeface="Orbitron"/>
              <a:cs typeface="Orbitron"/>
              <a:sym typeface="Orbitron"/>
            </a:endParaRPr>
          </a:p>
        </p:txBody>
      </p:sp>
      <p:sp>
        <p:nvSpPr>
          <p:cNvPr id="1339" name="Google Shape;1339;p92"/>
          <p:cNvSpPr txBox="1"/>
          <p:nvPr/>
        </p:nvSpPr>
        <p:spPr>
          <a:xfrm>
            <a:off x="5834950" y="1097625"/>
            <a:ext cx="2588700" cy="197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Karla"/>
                <a:ea typeface="Karla"/>
                <a:cs typeface="Karla"/>
                <a:sym typeface="Karla"/>
                <a:hlinkClick r:id="rId3"/>
              </a:rPr>
              <a:t>dykemakaleb@gmail.com</a:t>
            </a:r>
            <a:endParaRPr>
              <a:solidFill>
                <a:schemeClr val="lt1"/>
              </a:solidFill>
              <a:latin typeface="Karla"/>
              <a:ea typeface="Karla"/>
              <a:cs typeface="Karla"/>
              <a:sym typeface="Karla"/>
            </a:endParaRPr>
          </a:p>
          <a:p>
            <a:pPr indent="0" lvl="0" marL="0" rtl="0" algn="l">
              <a:spcBef>
                <a:spcPts val="0"/>
              </a:spcBef>
              <a:spcAft>
                <a:spcPts val="0"/>
              </a:spcAft>
              <a:buNone/>
            </a:pPr>
            <a:r>
              <a:t/>
            </a:r>
            <a:endParaRPr>
              <a:solidFill>
                <a:schemeClr val="lt1"/>
              </a:solidFill>
              <a:latin typeface="Karla"/>
              <a:ea typeface="Karla"/>
              <a:cs typeface="Karla"/>
              <a:sym typeface="Karla"/>
            </a:endParaRPr>
          </a:p>
          <a:p>
            <a:pPr indent="0" lvl="0" marL="0" rtl="0" algn="l">
              <a:spcBef>
                <a:spcPts val="0"/>
              </a:spcBef>
              <a:spcAft>
                <a:spcPts val="0"/>
              </a:spcAft>
              <a:buNone/>
            </a:pPr>
            <a:r>
              <a:rPr lang="en" u="sng">
                <a:solidFill>
                  <a:schemeClr val="hlink"/>
                </a:solidFill>
                <a:latin typeface="Karla"/>
                <a:ea typeface="Karla"/>
                <a:cs typeface="Karla"/>
                <a:sym typeface="Karla"/>
                <a:hlinkClick r:id="rId4"/>
              </a:rPr>
              <a:t>https://www.linkedin.com/in/kalebdykema/</a:t>
            </a:r>
            <a:endParaRPr>
              <a:solidFill>
                <a:schemeClr val="lt1"/>
              </a:solidFill>
              <a:latin typeface="Karla"/>
              <a:ea typeface="Karla"/>
              <a:cs typeface="Karla"/>
              <a:sym typeface="Karla"/>
            </a:endParaRPr>
          </a:p>
          <a:p>
            <a:pPr indent="0" lvl="0" marL="0" rtl="0" algn="l">
              <a:spcBef>
                <a:spcPts val="0"/>
              </a:spcBef>
              <a:spcAft>
                <a:spcPts val="0"/>
              </a:spcAft>
              <a:buNone/>
            </a:pPr>
            <a:r>
              <a:t/>
            </a:r>
            <a:endParaRPr>
              <a:solidFill>
                <a:schemeClr val="lt1"/>
              </a:solidFill>
              <a:latin typeface="Karla"/>
              <a:ea typeface="Karla"/>
              <a:cs typeface="Karla"/>
              <a:sym typeface="Karla"/>
            </a:endParaRPr>
          </a:p>
          <a:p>
            <a:pPr indent="0" lvl="0" marL="0" rtl="0" algn="l">
              <a:spcBef>
                <a:spcPts val="0"/>
              </a:spcBef>
              <a:spcAft>
                <a:spcPts val="0"/>
              </a:spcAft>
              <a:buNone/>
            </a:pPr>
            <a:r>
              <a:rPr lang="en" u="sng">
                <a:solidFill>
                  <a:schemeClr val="hlink"/>
                </a:solidFill>
                <a:latin typeface="Karla"/>
                <a:ea typeface="Karla"/>
                <a:cs typeface="Karla"/>
                <a:sym typeface="Karla"/>
                <a:hlinkClick r:id="rId5"/>
              </a:rPr>
              <a:t>https://github.com/KalebDykema</a:t>
            </a:r>
            <a:r>
              <a:rPr lang="en">
                <a:solidFill>
                  <a:schemeClr val="lt1"/>
                </a:solidFill>
                <a:latin typeface="Karla"/>
                <a:ea typeface="Karla"/>
                <a:cs typeface="Karla"/>
                <a:sym typeface="Karla"/>
              </a:rPr>
              <a:t> </a:t>
            </a:r>
            <a:endParaRPr>
              <a:solidFill>
                <a:schemeClr val="lt1"/>
              </a:solidFill>
              <a:latin typeface="Karla"/>
              <a:ea typeface="Karla"/>
              <a:cs typeface="Karla"/>
              <a:sym typeface="Karla"/>
            </a:endParaRPr>
          </a:p>
          <a:p>
            <a:pPr indent="0" lvl="0" marL="0" rtl="0" algn="l">
              <a:spcBef>
                <a:spcPts val="0"/>
              </a:spcBef>
              <a:spcAft>
                <a:spcPts val="0"/>
              </a:spcAft>
              <a:buNone/>
            </a:pPr>
            <a:r>
              <a:t/>
            </a:r>
            <a:endParaRPr>
              <a:solidFill>
                <a:schemeClr val="lt1"/>
              </a:solidFill>
              <a:latin typeface="Karla"/>
              <a:ea typeface="Karla"/>
              <a:cs typeface="Karla"/>
              <a:sym typeface="Karla"/>
            </a:endParaRPr>
          </a:p>
          <a:p>
            <a:pPr indent="0" lvl="0" marL="0" rtl="0" algn="l">
              <a:spcBef>
                <a:spcPts val="0"/>
              </a:spcBef>
              <a:spcAft>
                <a:spcPts val="0"/>
              </a:spcAft>
              <a:buNone/>
            </a:pPr>
            <a:r>
              <a:t/>
            </a:r>
            <a:endParaRPr>
              <a:solidFill>
                <a:schemeClr val="lt1"/>
              </a:solidFill>
              <a:latin typeface="Karla"/>
              <a:ea typeface="Karla"/>
              <a:cs typeface="Karla"/>
              <a:sym typeface="Karla"/>
            </a:endParaRPr>
          </a:p>
        </p:txBody>
      </p:sp>
      <p:grpSp>
        <p:nvGrpSpPr>
          <p:cNvPr id="1340" name="Google Shape;1340;p92"/>
          <p:cNvGrpSpPr/>
          <p:nvPr/>
        </p:nvGrpSpPr>
        <p:grpSpPr>
          <a:xfrm rot="953646">
            <a:off x="8345417" y="4255537"/>
            <a:ext cx="890285" cy="769965"/>
            <a:chOff x="7565700" y="3634650"/>
            <a:chExt cx="1234500" cy="1067700"/>
          </a:xfrm>
        </p:grpSpPr>
        <p:sp>
          <p:nvSpPr>
            <p:cNvPr id="1341" name="Google Shape;1341;p92"/>
            <p:cNvSpPr/>
            <p:nvPr/>
          </p:nvSpPr>
          <p:spPr>
            <a:xfrm rot="10800000">
              <a:off x="7565700" y="3634650"/>
              <a:ext cx="1234500" cy="1067700"/>
            </a:xfrm>
            <a:prstGeom prst="triangle">
              <a:avLst>
                <a:gd fmla="val 50000" name="adj"/>
              </a:avLst>
            </a:prstGeom>
            <a:gradFill>
              <a:gsLst>
                <a:gs pos="0">
                  <a:schemeClr val="accent6"/>
                </a:gs>
                <a:gs pos="50000">
                  <a:schemeClr val="accent5"/>
                </a:gs>
                <a:gs pos="100000">
                  <a:schemeClr val="accent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92"/>
            <p:cNvSpPr/>
            <p:nvPr/>
          </p:nvSpPr>
          <p:spPr>
            <a:xfrm rot="10800000">
              <a:off x="7565700" y="3634650"/>
              <a:ext cx="1234500" cy="464700"/>
            </a:xfrm>
            <a:prstGeom prst="triangle">
              <a:avLst>
                <a:gd fmla="val 50000" name="adj"/>
              </a:avLst>
            </a:prstGeom>
            <a:gradFill>
              <a:gsLst>
                <a:gs pos="0">
                  <a:schemeClr val="accent6"/>
                </a:gs>
                <a:gs pos="50000">
                  <a:schemeClr val="accent5"/>
                </a:gs>
                <a:gs pos="100000">
                  <a:schemeClr val="accent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3" name="Google Shape;1343;p92"/>
          <p:cNvGrpSpPr/>
          <p:nvPr/>
        </p:nvGrpSpPr>
        <p:grpSpPr>
          <a:xfrm rot="-1033739">
            <a:off x="4544462" y="311639"/>
            <a:ext cx="914441" cy="790815"/>
            <a:chOff x="7565700" y="3634650"/>
            <a:chExt cx="1234500" cy="1067700"/>
          </a:xfrm>
        </p:grpSpPr>
        <p:sp>
          <p:nvSpPr>
            <p:cNvPr id="1344" name="Google Shape;1344;p92"/>
            <p:cNvSpPr/>
            <p:nvPr/>
          </p:nvSpPr>
          <p:spPr>
            <a:xfrm rot="10800000">
              <a:off x="7565700" y="3634650"/>
              <a:ext cx="1234500" cy="1067700"/>
            </a:xfrm>
            <a:prstGeom prst="triangle">
              <a:avLst>
                <a:gd fmla="val 50000" name="adj"/>
              </a:avLst>
            </a:prstGeom>
            <a:gradFill>
              <a:gsLst>
                <a:gs pos="0">
                  <a:schemeClr val="accent6"/>
                </a:gs>
                <a:gs pos="50000">
                  <a:schemeClr val="accent5"/>
                </a:gs>
                <a:gs pos="100000">
                  <a:schemeClr val="accent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92"/>
            <p:cNvSpPr/>
            <p:nvPr/>
          </p:nvSpPr>
          <p:spPr>
            <a:xfrm rot="10800000">
              <a:off x="7565700" y="3634650"/>
              <a:ext cx="1234500" cy="464700"/>
            </a:xfrm>
            <a:prstGeom prst="triangle">
              <a:avLst>
                <a:gd fmla="val 50000" name="adj"/>
              </a:avLst>
            </a:prstGeom>
            <a:gradFill>
              <a:gsLst>
                <a:gs pos="0">
                  <a:schemeClr val="accent6"/>
                </a:gs>
                <a:gs pos="50000">
                  <a:schemeClr val="accent5"/>
                </a:gs>
                <a:gs pos="100000">
                  <a:schemeClr val="accent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46" name="Google Shape;1346;p92"/>
          <p:cNvPicPr preferRelativeResize="0"/>
          <p:nvPr/>
        </p:nvPicPr>
        <p:blipFill>
          <a:blip r:embed="rId6">
            <a:alphaModFix/>
          </a:blip>
          <a:stretch>
            <a:fillRect/>
          </a:stretch>
        </p:blipFill>
        <p:spPr>
          <a:xfrm>
            <a:off x="1654325" y="1134913"/>
            <a:ext cx="2692325" cy="2692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66"/>
          <p:cNvSpPr txBox="1"/>
          <p:nvPr>
            <p:ph type="title"/>
          </p:nvPr>
        </p:nvSpPr>
        <p:spPr>
          <a:xfrm>
            <a:off x="720300" y="452325"/>
            <a:ext cx="7703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front-end development?</a:t>
            </a:r>
            <a:endParaRPr/>
          </a:p>
        </p:txBody>
      </p:sp>
      <p:sp>
        <p:nvSpPr>
          <p:cNvPr id="919" name="Google Shape;919;p66"/>
          <p:cNvSpPr txBox="1"/>
          <p:nvPr>
            <p:ph idx="1" type="body"/>
          </p:nvPr>
        </p:nvSpPr>
        <p:spPr>
          <a:xfrm>
            <a:off x="720300" y="1147950"/>
            <a:ext cx="7798200" cy="112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Defined by FreeCodeCamp: “A front-end developer is someone who works on software, like desktop or mobile websites, that users interact with. Specifically, a front-end developer spends time on the side of technology that the user touches and sees.”</a:t>
            </a:r>
            <a:r>
              <a:rPr lang="en"/>
              <a:t> </a:t>
            </a:r>
            <a:r>
              <a:rPr lang="en" sz="600"/>
              <a:t>* https://www.freecodecamp.org/news/what-is-front-end-development/</a:t>
            </a:r>
            <a:endParaRPr sz="600"/>
          </a:p>
          <a:p>
            <a:pPr indent="0" lvl="0" marL="0" rtl="0" algn="l">
              <a:spcBef>
                <a:spcPts val="1600"/>
              </a:spcBef>
              <a:spcAft>
                <a:spcPts val="0"/>
              </a:spcAft>
              <a:buNone/>
            </a:pPr>
            <a:r>
              <a:rPr lang="en"/>
              <a:t>Front-end development most popularly utilizes 3 technologies</a:t>
            </a:r>
            <a:endParaRPr/>
          </a:p>
          <a:p>
            <a:pPr indent="0" lvl="0" marL="0" rtl="0" algn="l">
              <a:spcBef>
                <a:spcPts val="1600"/>
              </a:spcBef>
              <a:spcAft>
                <a:spcPts val="0"/>
              </a:spcAft>
              <a:buNone/>
            </a:pPr>
            <a:r>
              <a:t/>
            </a:r>
            <a:endParaRPr/>
          </a:p>
        </p:txBody>
      </p:sp>
      <p:pic>
        <p:nvPicPr>
          <p:cNvPr id="920" name="Google Shape;920;p66"/>
          <p:cNvPicPr preferRelativeResize="0"/>
          <p:nvPr/>
        </p:nvPicPr>
        <p:blipFill>
          <a:blip r:embed="rId3">
            <a:alphaModFix/>
          </a:blip>
          <a:stretch>
            <a:fillRect/>
          </a:stretch>
        </p:blipFill>
        <p:spPr>
          <a:xfrm>
            <a:off x="3842182" y="2568076"/>
            <a:ext cx="982499" cy="2075227"/>
          </a:xfrm>
          <a:prstGeom prst="rect">
            <a:avLst/>
          </a:prstGeom>
          <a:noFill/>
          <a:ln>
            <a:noFill/>
          </a:ln>
        </p:spPr>
      </p:pic>
      <p:pic>
        <p:nvPicPr>
          <p:cNvPr id="921" name="Google Shape;921;p66"/>
          <p:cNvPicPr preferRelativeResize="0"/>
          <p:nvPr/>
        </p:nvPicPr>
        <p:blipFill>
          <a:blip r:embed="rId4">
            <a:alphaModFix/>
          </a:blip>
          <a:stretch>
            <a:fillRect/>
          </a:stretch>
        </p:blipFill>
        <p:spPr>
          <a:xfrm>
            <a:off x="1367073" y="2528050"/>
            <a:ext cx="1524051" cy="2155275"/>
          </a:xfrm>
          <a:prstGeom prst="rect">
            <a:avLst/>
          </a:prstGeom>
          <a:noFill/>
          <a:ln>
            <a:noFill/>
          </a:ln>
        </p:spPr>
      </p:pic>
      <p:pic>
        <p:nvPicPr>
          <p:cNvPr id="922" name="Google Shape;922;p66"/>
          <p:cNvPicPr preferRelativeResize="0"/>
          <p:nvPr/>
        </p:nvPicPr>
        <p:blipFill>
          <a:blip r:embed="rId5">
            <a:alphaModFix/>
          </a:blip>
          <a:stretch>
            <a:fillRect/>
          </a:stretch>
        </p:blipFill>
        <p:spPr>
          <a:xfrm>
            <a:off x="5592776" y="2714450"/>
            <a:ext cx="2285475" cy="1631974"/>
          </a:xfrm>
          <a:prstGeom prst="rect">
            <a:avLst/>
          </a:prstGeom>
          <a:noFill/>
          <a:ln>
            <a:noFill/>
          </a:ln>
        </p:spPr>
      </p:pic>
      <p:sp>
        <p:nvSpPr>
          <p:cNvPr id="923" name="Google Shape;923;p66"/>
          <p:cNvSpPr txBox="1"/>
          <p:nvPr>
            <p:ph idx="1" type="body"/>
          </p:nvPr>
        </p:nvSpPr>
        <p:spPr>
          <a:xfrm>
            <a:off x="1815300" y="2275350"/>
            <a:ext cx="627600" cy="35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HTML</a:t>
            </a:r>
            <a:endParaRPr b="1"/>
          </a:p>
        </p:txBody>
      </p:sp>
      <p:sp>
        <p:nvSpPr>
          <p:cNvPr id="924" name="Google Shape;924;p66"/>
          <p:cNvSpPr txBox="1"/>
          <p:nvPr>
            <p:ph idx="1" type="body"/>
          </p:nvPr>
        </p:nvSpPr>
        <p:spPr>
          <a:xfrm>
            <a:off x="4019625" y="2275350"/>
            <a:ext cx="627600" cy="35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CSS</a:t>
            </a:r>
            <a:endParaRPr b="1"/>
          </a:p>
        </p:txBody>
      </p:sp>
      <p:sp>
        <p:nvSpPr>
          <p:cNvPr id="925" name="Google Shape;925;p66"/>
          <p:cNvSpPr txBox="1"/>
          <p:nvPr>
            <p:ph idx="1" type="body"/>
          </p:nvPr>
        </p:nvSpPr>
        <p:spPr>
          <a:xfrm>
            <a:off x="6223945" y="2275350"/>
            <a:ext cx="982500" cy="35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JavaScript</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1"/>
                                        </p:tgtEl>
                                        <p:attrNameLst>
                                          <p:attrName>style.visibility</p:attrName>
                                        </p:attrNameLst>
                                      </p:cBhvr>
                                      <p:to>
                                        <p:strVal val="visible"/>
                                      </p:to>
                                    </p:set>
                                    <p:animEffect filter="fade" transition="in">
                                      <p:cBhvr>
                                        <p:cTn dur="1000"/>
                                        <p:tgtEl>
                                          <p:spTgt spid="921"/>
                                        </p:tgtEl>
                                      </p:cBhvr>
                                    </p:animEffect>
                                  </p:childTnLst>
                                </p:cTn>
                              </p:par>
                              <p:par>
                                <p:cTn fill="hold" nodeType="withEffect" presetClass="entr" presetID="10" presetSubtype="0">
                                  <p:stCondLst>
                                    <p:cond delay="0"/>
                                  </p:stCondLst>
                                  <p:childTnLst>
                                    <p:set>
                                      <p:cBhvr>
                                        <p:cTn dur="1" fill="hold">
                                          <p:stCondLst>
                                            <p:cond delay="0"/>
                                          </p:stCondLst>
                                        </p:cTn>
                                        <p:tgtEl>
                                          <p:spTgt spid="923"/>
                                        </p:tgtEl>
                                        <p:attrNameLst>
                                          <p:attrName>style.visibility</p:attrName>
                                        </p:attrNameLst>
                                      </p:cBhvr>
                                      <p:to>
                                        <p:strVal val="visible"/>
                                      </p:to>
                                    </p:set>
                                    <p:animEffect filter="fade" transition="in">
                                      <p:cBhvr>
                                        <p:cTn dur="1000"/>
                                        <p:tgtEl>
                                          <p:spTgt spid="9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0"/>
                                        </p:tgtEl>
                                        <p:attrNameLst>
                                          <p:attrName>style.visibility</p:attrName>
                                        </p:attrNameLst>
                                      </p:cBhvr>
                                      <p:to>
                                        <p:strVal val="visible"/>
                                      </p:to>
                                    </p:set>
                                    <p:animEffect filter="fade" transition="in">
                                      <p:cBhvr>
                                        <p:cTn dur="1000"/>
                                        <p:tgtEl>
                                          <p:spTgt spid="920"/>
                                        </p:tgtEl>
                                      </p:cBhvr>
                                    </p:animEffect>
                                  </p:childTnLst>
                                </p:cTn>
                              </p:par>
                              <p:par>
                                <p:cTn fill="hold" nodeType="withEffect" presetClass="entr" presetID="10" presetSubtype="0">
                                  <p:stCondLst>
                                    <p:cond delay="0"/>
                                  </p:stCondLst>
                                  <p:childTnLst>
                                    <p:set>
                                      <p:cBhvr>
                                        <p:cTn dur="1" fill="hold">
                                          <p:stCondLst>
                                            <p:cond delay="0"/>
                                          </p:stCondLst>
                                        </p:cTn>
                                        <p:tgtEl>
                                          <p:spTgt spid="924"/>
                                        </p:tgtEl>
                                        <p:attrNameLst>
                                          <p:attrName>style.visibility</p:attrName>
                                        </p:attrNameLst>
                                      </p:cBhvr>
                                      <p:to>
                                        <p:strVal val="visible"/>
                                      </p:to>
                                    </p:set>
                                    <p:animEffect filter="fade" transition="in">
                                      <p:cBhvr>
                                        <p:cTn dur="1000"/>
                                        <p:tgtEl>
                                          <p:spTgt spid="9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2"/>
                                        </p:tgtEl>
                                        <p:attrNameLst>
                                          <p:attrName>style.visibility</p:attrName>
                                        </p:attrNameLst>
                                      </p:cBhvr>
                                      <p:to>
                                        <p:strVal val="visible"/>
                                      </p:to>
                                    </p:set>
                                    <p:animEffect filter="fade" transition="in">
                                      <p:cBhvr>
                                        <p:cTn dur="1000"/>
                                        <p:tgtEl>
                                          <p:spTgt spid="922"/>
                                        </p:tgtEl>
                                      </p:cBhvr>
                                    </p:animEffect>
                                  </p:childTnLst>
                                </p:cTn>
                              </p:par>
                              <p:par>
                                <p:cTn fill="hold" nodeType="withEffect" presetClass="entr" presetID="10" presetSubtype="0">
                                  <p:stCondLst>
                                    <p:cond delay="0"/>
                                  </p:stCondLst>
                                  <p:childTnLst>
                                    <p:set>
                                      <p:cBhvr>
                                        <p:cTn dur="1" fill="hold">
                                          <p:stCondLst>
                                            <p:cond delay="0"/>
                                          </p:stCondLst>
                                        </p:cTn>
                                        <p:tgtEl>
                                          <p:spTgt spid="925"/>
                                        </p:tgtEl>
                                        <p:attrNameLst>
                                          <p:attrName>style.visibility</p:attrName>
                                        </p:attrNameLst>
                                      </p:cBhvr>
                                      <p:to>
                                        <p:strVal val="visible"/>
                                      </p:to>
                                    </p:set>
                                    <p:animEffect filter="fade" transition="in">
                                      <p:cBhvr>
                                        <p:cTn dur="1000"/>
                                        <p:tgtEl>
                                          <p:spTgt spid="9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grpSp>
        <p:nvGrpSpPr>
          <p:cNvPr id="930" name="Google Shape;930;p67"/>
          <p:cNvGrpSpPr/>
          <p:nvPr/>
        </p:nvGrpSpPr>
        <p:grpSpPr>
          <a:xfrm>
            <a:off x="213580" y="190486"/>
            <a:ext cx="8716566" cy="4762445"/>
            <a:chOff x="7761375" y="971375"/>
            <a:chExt cx="6898200" cy="3768950"/>
          </a:xfrm>
        </p:grpSpPr>
        <p:sp>
          <p:nvSpPr>
            <p:cNvPr id="931" name="Google Shape;931;p67"/>
            <p:cNvSpPr/>
            <p:nvPr/>
          </p:nvSpPr>
          <p:spPr>
            <a:xfrm>
              <a:off x="7761375" y="971375"/>
              <a:ext cx="6898200" cy="3768950"/>
            </a:xfrm>
            <a:custGeom>
              <a:rect b="b" l="l" r="r" t="t"/>
              <a:pathLst>
                <a:path extrusionOk="0" h="150758" w="275928">
                  <a:moveTo>
                    <a:pt x="1536" y="1"/>
                  </a:moveTo>
                  <a:cubicBezTo>
                    <a:pt x="691" y="1"/>
                    <a:pt x="0" y="679"/>
                    <a:pt x="0" y="1537"/>
                  </a:cubicBezTo>
                  <a:lnTo>
                    <a:pt x="0" y="149233"/>
                  </a:lnTo>
                  <a:cubicBezTo>
                    <a:pt x="0" y="150079"/>
                    <a:pt x="691" y="150757"/>
                    <a:pt x="1536" y="150757"/>
                  </a:cubicBezTo>
                  <a:lnTo>
                    <a:pt x="274392" y="150757"/>
                  </a:lnTo>
                  <a:cubicBezTo>
                    <a:pt x="275249" y="150757"/>
                    <a:pt x="275928" y="150079"/>
                    <a:pt x="275916" y="149233"/>
                  </a:cubicBezTo>
                  <a:lnTo>
                    <a:pt x="275916" y="1537"/>
                  </a:lnTo>
                  <a:cubicBezTo>
                    <a:pt x="275916" y="679"/>
                    <a:pt x="275225" y="1"/>
                    <a:pt x="274380" y="1"/>
                  </a:cubicBezTo>
                  <a:close/>
                </a:path>
              </a:pathLst>
            </a:custGeom>
            <a:gradFill>
              <a:gsLst>
                <a:gs pos="0">
                  <a:schemeClr val="accent3"/>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67"/>
            <p:cNvSpPr/>
            <p:nvPr/>
          </p:nvSpPr>
          <p:spPr>
            <a:xfrm>
              <a:off x="14331850" y="1159200"/>
              <a:ext cx="135150" cy="3393300"/>
            </a:xfrm>
            <a:custGeom>
              <a:rect b="b" l="l" r="r" t="t"/>
              <a:pathLst>
                <a:path extrusionOk="0" h="135732" w="5406">
                  <a:moveTo>
                    <a:pt x="5406" y="1"/>
                  </a:moveTo>
                  <a:lnTo>
                    <a:pt x="0" y="5239"/>
                  </a:lnTo>
                  <a:lnTo>
                    <a:pt x="0" y="130231"/>
                  </a:lnTo>
                  <a:lnTo>
                    <a:pt x="5406" y="135732"/>
                  </a:lnTo>
                  <a:lnTo>
                    <a:pt x="54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67"/>
            <p:cNvSpPr/>
            <p:nvPr/>
          </p:nvSpPr>
          <p:spPr>
            <a:xfrm>
              <a:off x="7954250" y="1159200"/>
              <a:ext cx="6512750" cy="131000"/>
            </a:xfrm>
            <a:custGeom>
              <a:rect b="b" l="l" r="r" t="t"/>
              <a:pathLst>
                <a:path extrusionOk="0" h="5240" w="260510">
                  <a:moveTo>
                    <a:pt x="1" y="1"/>
                  </a:moveTo>
                  <a:lnTo>
                    <a:pt x="5632" y="5239"/>
                  </a:lnTo>
                  <a:lnTo>
                    <a:pt x="255104" y="5239"/>
                  </a:lnTo>
                  <a:lnTo>
                    <a:pt x="2605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67"/>
            <p:cNvSpPr/>
            <p:nvPr/>
          </p:nvSpPr>
          <p:spPr>
            <a:xfrm>
              <a:off x="7954250" y="4414950"/>
              <a:ext cx="6512750" cy="137550"/>
            </a:xfrm>
            <a:custGeom>
              <a:rect b="b" l="l" r="r" t="t"/>
              <a:pathLst>
                <a:path extrusionOk="0" h="5502" w="260510">
                  <a:moveTo>
                    <a:pt x="5632" y="1"/>
                  </a:moveTo>
                  <a:lnTo>
                    <a:pt x="1" y="5502"/>
                  </a:lnTo>
                  <a:lnTo>
                    <a:pt x="260510" y="5502"/>
                  </a:lnTo>
                  <a:lnTo>
                    <a:pt x="2551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67"/>
            <p:cNvSpPr/>
            <p:nvPr/>
          </p:nvSpPr>
          <p:spPr>
            <a:xfrm>
              <a:off x="7954250" y="1159200"/>
              <a:ext cx="140825" cy="3393300"/>
            </a:xfrm>
            <a:custGeom>
              <a:rect b="b" l="l" r="r" t="t"/>
              <a:pathLst>
                <a:path extrusionOk="0" h="135732" w="5633">
                  <a:moveTo>
                    <a:pt x="1" y="1"/>
                  </a:moveTo>
                  <a:lnTo>
                    <a:pt x="1" y="135732"/>
                  </a:lnTo>
                  <a:lnTo>
                    <a:pt x="5632" y="130231"/>
                  </a:lnTo>
                  <a:lnTo>
                    <a:pt x="5632" y="5239"/>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67"/>
            <p:cNvSpPr/>
            <p:nvPr/>
          </p:nvSpPr>
          <p:spPr>
            <a:xfrm>
              <a:off x="7976575" y="1216350"/>
              <a:ext cx="6473450" cy="3272450"/>
            </a:xfrm>
            <a:custGeom>
              <a:rect b="b" l="l" r="r" t="t"/>
              <a:pathLst>
                <a:path extrusionOk="0" h="130898" w="258938">
                  <a:moveTo>
                    <a:pt x="129481" y="1"/>
                  </a:moveTo>
                  <a:cubicBezTo>
                    <a:pt x="78522" y="1"/>
                    <a:pt x="27564" y="1001"/>
                    <a:pt x="4739" y="2965"/>
                  </a:cubicBezTo>
                  <a:cubicBezTo>
                    <a:pt x="1" y="40529"/>
                    <a:pt x="1" y="90381"/>
                    <a:pt x="4739" y="127945"/>
                  </a:cubicBezTo>
                  <a:cubicBezTo>
                    <a:pt x="27576" y="129921"/>
                    <a:pt x="78522" y="130898"/>
                    <a:pt x="129481" y="130898"/>
                  </a:cubicBezTo>
                  <a:cubicBezTo>
                    <a:pt x="180440" y="130898"/>
                    <a:pt x="231399" y="129909"/>
                    <a:pt x="254211" y="127945"/>
                  </a:cubicBezTo>
                  <a:cubicBezTo>
                    <a:pt x="258938" y="90357"/>
                    <a:pt x="258938" y="40529"/>
                    <a:pt x="254211" y="2965"/>
                  </a:cubicBezTo>
                  <a:cubicBezTo>
                    <a:pt x="231375" y="989"/>
                    <a:pt x="180440" y="1"/>
                    <a:pt x="129481" y="1"/>
                  </a:cubicBezTo>
                  <a:close/>
                </a:path>
              </a:pathLst>
            </a:custGeom>
            <a:gradFill>
              <a:gsLst>
                <a:gs pos="0">
                  <a:schemeClr val="accent4"/>
                </a:gs>
                <a:gs pos="77000">
                  <a:schemeClr val="accent5"/>
                </a:gs>
                <a:gs pos="93000">
                  <a:srgbClr val="FFB97E"/>
                </a:gs>
                <a:gs pos="100000">
                  <a:schemeClr val="accent6"/>
                </a:gs>
              </a:gsLst>
              <a:lin ang="5400012" scaled="0"/>
            </a:gradFill>
            <a:ln>
              <a:noFill/>
            </a:ln>
            <a:effectLst>
              <a:outerShdw blurRad="242888" rotWithShape="0" algn="bl">
                <a:schemeClr val="accent4">
                  <a:alpha val="7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67"/>
            <p:cNvSpPr/>
            <p:nvPr/>
          </p:nvSpPr>
          <p:spPr>
            <a:xfrm>
              <a:off x="14352075" y="4600100"/>
              <a:ext cx="95275" cy="95275"/>
            </a:xfrm>
            <a:custGeom>
              <a:rect b="b" l="l" r="r" t="t"/>
              <a:pathLst>
                <a:path extrusionOk="0" h="3811" w="3811">
                  <a:moveTo>
                    <a:pt x="1906" y="0"/>
                  </a:moveTo>
                  <a:cubicBezTo>
                    <a:pt x="858" y="0"/>
                    <a:pt x="1" y="858"/>
                    <a:pt x="1" y="1905"/>
                  </a:cubicBezTo>
                  <a:cubicBezTo>
                    <a:pt x="1" y="2953"/>
                    <a:pt x="858" y="3810"/>
                    <a:pt x="1906" y="3810"/>
                  </a:cubicBezTo>
                  <a:cubicBezTo>
                    <a:pt x="2965" y="3810"/>
                    <a:pt x="3811" y="2953"/>
                    <a:pt x="3811" y="1905"/>
                  </a:cubicBezTo>
                  <a:cubicBezTo>
                    <a:pt x="3811" y="858"/>
                    <a:pt x="2965" y="0"/>
                    <a:pt x="19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67"/>
            <p:cNvSpPr/>
            <p:nvPr/>
          </p:nvSpPr>
          <p:spPr>
            <a:xfrm>
              <a:off x="10630775" y="4610225"/>
              <a:ext cx="217025" cy="74725"/>
            </a:xfrm>
            <a:custGeom>
              <a:rect b="b" l="l" r="r" t="t"/>
              <a:pathLst>
                <a:path extrusionOk="0" h="2989" w="8681">
                  <a:moveTo>
                    <a:pt x="1" y="0"/>
                  </a:moveTo>
                  <a:lnTo>
                    <a:pt x="1" y="2989"/>
                  </a:lnTo>
                  <a:lnTo>
                    <a:pt x="8680" y="2989"/>
                  </a:lnTo>
                  <a:lnTo>
                    <a:pt x="86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67"/>
            <p:cNvSpPr/>
            <p:nvPr/>
          </p:nvSpPr>
          <p:spPr>
            <a:xfrm>
              <a:off x="10866225" y="4610225"/>
              <a:ext cx="217025" cy="74725"/>
            </a:xfrm>
            <a:custGeom>
              <a:rect b="b" l="l" r="r" t="t"/>
              <a:pathLst>
                <a:path extrusionOk="0" h="2989" w="8681">
                  <a:moveTo>
                    <a:pt x="1" y="0"/>
                  </a:moveTo>
                  <a:lnTo>
                    <a:pt x="1" y="2989"/>
                  </a:lnTo>
                  <a:lnTo>
                    <a:pt x="8680" y="2989"/>
                  </a:lnTo>
                  <a:lnTo>
                    <a:pt x="86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67"/>
            <p:cNvSpPr/>
            <p:nvPr/>
          </p:nvSpPr>
          <p:spPr>
            <a:xfrm>
              <a:off x="11101975" y="4610225"/>
              <a:ext cx="216725" cy="74725"/>
            </a:xfrm>
            <a:custGeom>
              <a:rect b="b" l="l" r="r" t="t"/>
              <a:pathLst>
                <a:path extrusionOk="0" h="2989" w="8669">
                  <a:moveTo>
                    <a:pt x="0" y="0"/>
                  </a:moveTo>
                  <a:lnTo>
                    <a:pt x="0" y="2989"/>
                  </a:lnTo>
                  <a:lnTo>
                    <a:pt x="8668" y="2989"/>
                  </a:lnTo>
                  <a:lnTo>
                    <a:pt x="86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67"/>
            <p:cNvSpPr/>
            <p:nvPr/>
          </p:nvSpPr>
          <p:spPr>
            <a:xfrm>
              <a:off x="11337725" y="4610225"/>
              <a:ext cx="217000" cy="74725"/>
            </a:xfrm>
            <a:custGeom>
              <a:rect b="b" l="l" r="r" t="t"/>
              <a:pathLst>
                <a:path extrusionOk="0" h="2989" w="8680">
                  <a:moveTo>
                    <a:pt x="0" y="0"/>
                  </a:moveTo>
                  <a:lnTo>
                    <a:pt x="0" y="2989"/>
                  </a:lnTo>
                  <a:lnTo>
                    <a:pt x="8680" y="2989"/>
                  </a:lnTo>
                  <a:lnTo>
                    <a:pt x="86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67"/>
            <p:cNvSpPr/>
            <p:nvPr/>
          </p:nvSpPr>
          <p:spPr>
            <a:xfrm>
              <a:off x="11573150" y="4610225"/>
              <a:ext cx="217025" cy="74725"/>
            </a:xfrm>
            <a:custGeom>
              <a:rect b="b" l="l" r="r" t="t"/>
              <a:pathLst>
                <a:path extrusionOk="0" h="2989" w="8681">
                  <a:moveTo>
                    <a:pt x="1" y="0"/>
                  </a:moveTo>
                  <a:lnTo>
                    <a:pt x="1" y="2989"/>
                  </a:lnTo>
                  <a:lnTo>
                    <a:pt x="8681" y="2989"/>
                  </a:lnTo>
                  <a:lnTo>
                    <a:pt x="86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67"/>
            <p:cNvSpPr/>
            <p:nvPr/>
          </p:nvSpPr>
          <p:spPr>
            <a:xfrm>
              <a:off x="7970025" y="4610525"/>
              <a:ext cx="74450" cy="74425"/>
            </a:xfrm>
            <a:custGeom>
              <a:rect b="b" l="l" r="r" t="t"/>
              <a:pathLst>
                <a:path extrusionOk="0" h="2977" w="2978">
                  <a:moveTo>
                    <a:pt x="1511" y="0"/>
                  </a:moveTo>
                  <a:cubicBezTo>
                    <a:pt x="1503" y="0"/>
                    <a:pt x="1496" y="0"/>
                    <a:pt x="1489" y="0"/>
                  </a:cubicBezTo>
                  <a:cubicBezTo>
                    <a:pt x="679" y="0"/>
                    <a:pt x="1" y="667"/>
                    <a:pt x="1" y="1488"/>
                  </a:cubicBezTo>
                  <a:cubicBezTo>
                    <a:pt x="1" y="2310"/>
                    <a:pt x="679" y="2977"/>
                    <a:pt x="1489" y="2977"/>
                  </a:cubicBezTo>
                  <a:cubicBezTo>
                    <a:pt x="2311" y="2977"/>
                    <a:pt x="2977" y="2310"/>
                    <a:pt x="2977" y="1488"/>
                  </a:cubicBezTo>
                  <a:cubicBezTo>
                    <a:pt x="2977" y="662"/>
                    <a:pt x="2322" y="0"/>
                    <a:pt x="15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4" name="Google Shape;944;p67"/>
          <p:cNvSpPr/>
          <p:nvPr/>
        </p:nvSpPr>
        <p:spPr>
          <a:xfrm>
            <a:off x="4835300" y="1767250"/>
            <a:ext cx="777300" cy="777300"/>
          </a:xfrm>
          <a:prstGeom prst="ellipse">
            <a:avLst/>
          </a:prstGeom>
          <a:gradFill>
            <a:gsLst>
              <a:gs pos="0">
                <a:schemeClr val="accent3"/>
              </a:gs>
              <a:gs pos="100000">
                <a:schemeClr val="accent4"/>
              </a:gs>
            </a:gsLst>
            <a:lin ang="5400700" scaled="0"/>
          </a:gradFill>
          <a:ln>
            <a:noFill/>
          </a:ln>
          <a:effectLst>
            <a:outerShdw blurRad="257175" rotWithShape="0" algn="bl">
              <a:schemeClr val="accent4">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p>
        </p:txBody>
      </p:sp>
      <p:sp>
        <p:nvSpPr>
          <p:cNvPr id="945" name="Google Shape;945;p67"/>
          <p:cNvSpPr/>
          <p:nvPr/>
        </p:nvSpPr>
        <p:spPr>
          <a:xfrm>
            <a:off x="2936363" y="3033875"/>
            <a:ext cx="777300" cy="777300"/>
          </a:xfrm>
          <a:prstGeom prst="ellipse">
            <a:avLst/>
          </a:prstGeom>
          <a:gradFill>
            <a:gsLst>
              <a:gs pos="0">
                <a:schemeClr val="accent3"/>
              </a:gs>
              <a:gs pos="100000">
                <a:schemeClr val="accent4"/>
              </a:gs>
            </a:gsLst>
            <a:lin ang="5400700" scaled="0"/>
          </a:gradFill>
          <a:ln>
            <a:noFill/>
          </a:ln>
          <a:effectLst>
            <a:outerShdw blurRad="257175" rotWithShape="0" algn="bl">
              <a:schemeClr val="accent4">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p>
        </p:txBody>
      </p:sp>
      <p:sp>
        <p:nvSpPr>
          <p:cNvPr id="946" name="Google Shape;946;p67"/>
          <p:cNvSpPr txBox="1"/>
          <p:nvPr>
            <p:ph type="title"/>
          </p:nvPr>
        </p:nvSpPr>
        <p:spPr>
          <a:xfrm>
            <a:off x="808050" y="50215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Choose an IDE (Integrated Development Environment)</a:t>
            </a:r>
            <a:endParaRPr/>
          </a:p>
        </p:txBody>
      </p:sp>
      <p:sp>
        <p:nvSpPr>
          <p:cNvPr id="947" name="Google Shape;947;p67"/>
          <p:cNvSpPr txBox="1"/>
          <p:nvPr>
            <p:ph idx="2" type="subTitle"/>
          </p:nvPr>
        </p:nvSpPr>
        <p:spPr>
          <a:xfrm>
            <a:off x="3777063" y="3156034"/>
            <a:ext cx="2286000" cy="77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general use text editor. Differs from VS Code with better performance.</a:t>
            </a:r>
            <a:endParaRPr/>
          </a:p>
        </p:txBody>
      </p:sp>
      <p:sp>
        <p:nvSpPr>
          <p:cNvPr id="948" name="Google Shape;948;p67"/>
          <p:cNvSpPr txBox="1"/>
          <p:nvPr>
            <p:ph idx="1" type="subTitle"/>
          </p:nvPr>
        </p:nvSpPr>
        <p:spPr>
          <a:xfrm>
            <a:off x="3777063" y="2843200"/>
            <a:ext cx="2430300" cy="42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Sublime</a:t>
            </a:r>
            <a:endParaRPr/>
          </a:p>
        </p:txBody>
      </p:sp>
      <p:sp>
        <p:nvSpPr>
          <p:cNvPr id="949" name="Google Shape;949;p67"/>
          <p:cNvSpPr txBox="1"/>
          <p:nvPr>
            <p:ph idx="5" type="subTitle"/>
          </p:nvPr>
        </p:nvSpPr>
        <p:spPr>
          <a:xfrm>
            <a:off x="2020825" y="1583600"/>
            <a:ext cx="2286000" cy="42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VS Code</a:t>
            </a:r>
            <a:endParaRPr/>
          </a:p>
        </p:txBody>
      </p:sp>
      <p:sp>
        <p:nvSpPr>
          <p:cNvPr id="950" name="Google Shape;950;p67"/>
          <p:cNvSpPr txBox="1"/>
          <p:nvPr>
            <p:ph idx="6" type="subTitle"/>
          </p:nvPr>
        </p:nvSpPr>
        <p:spPr>
          <a:xfrm>
            <a:off x="2020825" y="1896431"/>
            <a:ext cx="2286000" cy="77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general use text editor specialized for coding. The most popular IDE. This is free.</a:t>
            </a:r>
            <a:endParaRPr/>
          </a:p>
        </p:txBody>
      </p:sp>
      <p:sp>
        <p:nvSpPr>
          <p:cNvPr id="951" name="Google Shape;951;p67"/>
          <p:cNvSpPr txBox="1"/>
          <p:nvPr>
            <p:ph idx="7" type="subTitle"/>
          </p:nvPr>
        </p:nvSpPr>
        <p:spPr>
          <a:xfrm>
            <a:off x="5677600" y="1583600"/>
            <a:ext cx="2286000" cy="42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WebStorm</a:t>
            </a:r>
            <a:endParaRPr/>
          </a:p>
        </p:txBody>
      </p:sp>
      <p:sp>
        <p:nvSpPr>
          <p:cNvPr id="952" name="Google Shape;952;p67"/>
          <p:cNvSpPr txBox="1"/>
          <p:nvPr>
            <p:ph idx="8" type="subTitle"/>
          </p:nvPr>
        </p:nvSpPr>
        <p:spPr>
          <a:xfrm>
            <a:off x="5677600" y="1896431"/>
            <a:ext cx="2286000" cy="77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IDE heavily specialized for JavaScript development.</a:t>
            </a:r>
            <a:endParaRPr/>
          </a:p>
        </p:txBody>
      </p:sp>
      <p:sp>
        <p:nvSpPr>
          <p:cNvPr id="953" name="Google Shape;953;p67"/>
          <p:cNvSpPr/>
          <p:nvPr/>
        </p:nvSpPr>
        <p:spPr>
          <a:xfrm>
            <a:off x="1180125" y="1767250"/>
            <a:ext cx="777300" cy="777300"/>
          </a:xfrm>
          <a:prstGeom prst="ellipse">
            <a:avLst/>
          </a:prstGeom>
          <a:gradFill>
            <a:gsLst>
              <a:gs pos="0">
                <a:schemeClr val="accent3"/>
              </a:gs>
              <a:gs pos="100000">
                <a:schemeClr val="accent4"/>
              </a:gs>
            </a:gsLst>
            <a:lin ang="5400700" scaled="0"/>
          </a:gradFill>
          <a:ln>
            <a:noFill/>
          </a:ln>
          <a:effectLst>
            <a:outerShdw blurRad="257175" rotWithShape="0" algn="bl">
              <a:schemeClr val="accent4">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p>
        </p:txBody>
      </p:sp>
      <p:pic>
        <p:nvPicPr>
          <p:cNvPr id="954" name="Google Shape;954;p67"/>
          <p:cNvPicPr preferRelativeResize="0"/>
          <p:nvPr/>
        </p:nvPicPr>
        <p:blipFill>
          <a:blip r:embed="rId3">
            <a:alphaModFix/>
          </a:blip>
          <a:stretch>
            <a:fillRect/>
          </a:stretch>
        </p:blipFill>
        <p:spPr>
          <a:xfrm>
            <a:off x="1282450" y="1869549"/>
            <a:ext cx="572654" cy="572700"/>
          </a:xfrm>
          <a:prstGeom prst="rect">
            <a:avLst/>
          </a:prstGeom>
          <a:noFill/>
          <a:ln>
            <a:noFill/>
          </a:ln>
        </p:spPr>
      </p:pic>
      <p:pic>
        <p:nvPicPr>
          <p:cNvPr id="955" name="Google Shape;955;p67"/>
          <p:cNvPicPr preferRelativeResize="0"/>
          <p:nvPr/>
        </p:nvPicPr>
        <p:blipFill>
          <a:blip r:embed="rId4">
            <a:alphaModFix/>
          </a:blip>
          <a:stretch>
            <a:fillRect/>
          </a:stretch>
        </p:blipFill>
        <p:spPr>
          <a:xfrm>
            <a:off x="4956063" y="1888001"/>
            <a:ext cx="535775" cy="535775"/>
          </a:xfrm>
          <a:prstGeom prst="rect">
            <a:avLst/>
          </a:prstGeom>
          <a:noFill/>
          <a:ln>
            <a:noFill/>
          </a:ln>
        </p:spPr>
      </p:pic>
      <p:pic>
        <p:nvPicPr>
          <p:cNvPr id="956" name="Google Shape;956;p67"/>
          <p:cNvPicPr preferRelativeResize="0"/>
          <p:nvPr/>
        </p:nvPicPr>
        <p:blipFill>
          <a:blip r:embed="rId5">
            <a:alphaModFix/>
          </a:blip>
          <a:stretch>
            <a:fillRect/>
          </a:stretch>
        </p:blipFill>
        <p:spPr>
          <a:xfrm>
            <a:off x="3057150" y="3154650"/>
            <a:ext cx="535750" cy="535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68"/>
          <p:cNvSpPr txBox="1"/>
          <p:nvPr>
            <p:ph type="title"/>
          </p:nvPr>
        </p:nvSpPr>
        <p:spPr>
          <a:xfrm>
            <a:off x="720300" y="452325"/>
            <a:ext cx="7703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a:t>
            </a:r>
            <a:endParaRPr/>
          </a:p>
        </p:txBody>
      </p:sp>
      <p:sp>
        <p:nvSpPr>
          <p:cNvPr id="962" name="Google Shape;962;p68"/>
          <p:cNvSpPr txBox="1"/>
          <p:nvPr>
            <p:ph idx="1" type="body"/>
          </p:nvPr>
        </p:nvSpPr>
        <p:spPr>
          <a:xfrm>
            <a:off x="720300" y="1147950"/>
            <a:ext cx="7798200" cy="16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“HTML (HyperText Markup Language) is the most basic building block of the Web. It defines the meaning and structure of web content.” </a:t>
            </a:r>
            <a:r>
              <a:rPr lang="en" sz="600"/>
              <a:t>*1. https://developer.mozilla.org/en-US/docs/Web/HTML</a:t>
            </a:r>
            <a:endParaRPr sz="600"/>
          </a:p>
          <a:p>
            <a:pPr indent="-304800" lvl="0" marL="457200" rtl="0" algn="l">
              <a:spcBef>
                <a:spcPts val="1600"/>
              </a:spcBef>
              <a:spcAft>
                <a:spcPts val="0"/>
              </a:spcAft>
              <a:buSzPts val="1200"/>
              <a:buChar char="●"/>
            </a:pPr>
            <a:r>
              <a:rPr lang="en"/>
              <a:t>HTML is the skeleton of websites.</a:t>
            </a:r>
            <a:endParaRPr/>
          </a:p>
          <a:p>
            <a:pPr indent="-304800" lvl="0" marL="457200" rtl="0" algn="l">
              <a:spcBef>
                <a:spcPts val="0"/>
              </a:spcBef>
              <a:spcAft>
                <a:spcPts val="0"/>
              </a:spcAft>
              <a:buSzPts val="1200"/>
              <a:buChar char="●"/>
            </a:pPr>
            <a:r>
              <a:rPr lang="en"/>
              <a:t>This is used to define the structure of a web page.</a:t>
            </a:r>
            <a:endParaRPr/>
          </a:p>
          <a:p>
            <a:pPr indent="-304800" lvl="0" marL="457200" rtl="0" algn="l">
              <a:spcBef>
                <a:spcPts val="0"/>
              </a:spcBef>
              <a:spcAft>
                <a:spcPts val="0"/>
              </a:spcAft>
              <a:buSzPts val="1200"/>
              <a:buChar char="●"/>
            </a:pPr>
            <a:r>
              <a:rPr lang="en"/>
              <a:t>It lacks much functionality and looks very bland without the use of CSS.</a:t>
            </a:r>
            <a:endParaRPr/>
          </a:p>
        </p:txBody>
      </p:sp>
      <p:pic>
        <p:nvPicPr>
          <p:cNvPr id="963" name="Google Shape;963;p68"/>
          <p:cNvPicPr preferRelativeResize="0"/>
          <p:nvPr/>
        </p:nvPicPr>
        <p:blipFill>
          <a:blip r:embed="rId3">
            <a:alphaModFix/>
          </a:blip>
          <a:stretch>
            <a:fillRect/>
          </a:stretch>
        </p:blipFill>
        <p:spPr>
          <a:xfrm>
            <a:off x="7717813" y="342188"/>
            <a:ext cx="953605" cy="792976"/>
          </a:xfrm>
          <a:prstGeom prst="rect">
            <a:avLst/>
          </a:prstGeom>
          <a:noFill/>
          <a:ln>
            <a:noFill/>
          </a:ln>
        </p:spPr>
      </p:pic>
      <p:pic>
        <p:nvPicPr>
          <p:cNvPr id="964" name="Google Shape;964;p68"/>
          <p:cNvPicPr preferRelativeResize="0"/>
          <p:nvPr/>
        </p:nvPicPr>
        <p:blipFill>
          <a:blip r:embed="rId4">
            <a:alphaModFix/>
          </a:blip>
          <a:stretch>
            <a:fillRect/>
          </a:stretch>
        </p:blipFill>
        <p:spPr>
          <a:xfrm>
            <a:off x="165463" y="2514200"/>
            <a:ext cx="8813076" cy="2044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grpSp>
        <p:nvGrpSpPr>
          <p:cNvPr id="969" name="Google Shape;969;p69"/>
          <p:cNvGrpSpPr/>
          <p:nvPr/>
        </p:nvGrpSpPr>
        <p:grpSpPr>
          <a:xfrm>
            <a:off x="2254269" y="587676"/>
            <a:ext cx="4635547" cy="4253945"/>
            <a:chOff x="1054775" y="76025"/>
            <a:chExt cx="2578025" cy="2365800"/>
          </a:xfrm>
        </p:grpSpPr>
        <p:sp>
          <p:nvSpPr>
            <p:cNvPr id="970" name="Google Shape;970;p69"/>
            <p:cNvSpPr/>
            <p:nvPr/>
          </p:nvSpPr>
          <p:spPr>
            <a:xfrm>
              <a:off x="1054775" y="76025"/>
              <a:ext cx="2578025" cy="2365800"/>
            </a:xfrm>
            <a:custGeom>
              <a:rect b="b" l="l" r="r" t="t"/>
              <a:pathLst>
                <a:path extrusionOk="0" h="94632" w="103121">
                  <a:moveTo>
                    <a:pt x="1536" y="1"/>
                  </a:moveTo>
                  <a:cubicBezTo>
                    <a:pt x="691" y="1"/>
                    <a:pt x="0" y="692"/>
                    <a:pt x="0" y="1537"/>
                  </a:cubicBezTo>
                  <a:lnTo>
                    <a:pt x="0" y="93096"/>
                  </a:lnTo>
                  <a:cubicBezTo>
                    <a:pt x="0" y="93941"/>
                    <a:pt x="691" y="94632"/>
                    <a:pt x="1536" y="94632"/>
                  </a:cubicBezTo>
                  <a:lnTo>
                    <a:pt x="101584" y="94632"/>
                  </a:lnTo>
                  <a:cubicBezTo>
                    <a:pt x="102430" y="94632"/>
                    <a:pt x="103120" y="93941"/>
                    <a:pt x="103120" y="93096"/>
                  </a:cubicBezTo>
                  <a:lnTo>
                    <a:pt x="103120" y="1537"/>
                  </a:lnTo>
                  <a:cubicBezTo>
                    <a:pt x="103120" y="692"/>
                    <a:pt x="102430" y="1"/>
                    <a:pt x="101584" y="1"/>
                  </a:cubicBezTo>
                  <a:close/>
                </a:path>
              </a:pathLst>
            </a:custGeom>
            <a:gradFill>
              <a:gsLst>
                <a:gs pos="0">
                  <a:schemeClr val="accent3"/>
                </a:gs>
                <a:gs pos="100000">
                  <a:schemeClr val="accent2"/>
                </a:gs>
              </a:gsLst>
              <a:lin ang="5400012" scaled="0"/>
            </a:gradFill>
            <a:ln>
              <a:noFill/>
            </a:ln>
            <a:effectLst>
              <a:outerShdw blurRad="357188" rotWithShape="0" algn="bl">
                <a:schemeClr val="accent2">
                  <a:alpha val="6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69"/>
            <p:cNvSpPr/>
            <p:nvPr/>
          </p:nvSpPr>
          <p:spPr>
            <a:xfrm>
              <a:off x="1185450" y="2264700"/>
              <a:ext cx="47050" cy="46750"/>
            </a:xfrm>
            <a:custGeom>
              <a:rect b="b" l="l" r="r" t="t"/>
              <a:pathLst>
                <a:path extrusionOk="0" h="1870" w="1882">
                  <a:moveTo>
                    <a:pt x="941" y="0"/>
                  </a:moveTo>
                  <a:cubicBezTo>
                    <a:pt x="417" y="0"/>
                    <a:pt x="0" y="417"/>
                    <a:pt x="0" y="929"/>
                  </a:cubicBezTo>
                  <a:cubicBezTo>
                    <a:pt x="0" y="1453"/>
                    <a:pt x="417" y="1870"/>
                    <a:pt x="941" y="1870"/>
                  </a:cubicBezTo>
                  <a:cubicBezTo>
                    <a:pt x="1465" y="1870"/>
                    <a:pt x="1881" y="1453"/>
                    <a:pt x="1881" y="929"/>
                  </a:cubicBezTo>
                  <a:cubicBezTo>
                    <a:pt x="1881" y="417"/>
                    <a:pt x="1453" y="0"/>
                    <a:pt x="9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69"/>
            <p:cNvSpPr/>
            <p:nvPr/>
          </p:nvSpPr>
          <p:spPr>
            <a:xfrm>
              <a:off x="3334525" y="2227500"/>
              <a:ext cx="121450" cy="121150"/>
            </a:xfrm>
            <a:custGeom>
              <a:rect b="b" l="l" r="r" t="t"/>
              <a:pathLst>
                <a:path extrusionOk="0" h="4846" w="4858">
                  <a:moveTo>
                    <a:pt x="2429" y="0"/>
                  </a:moveTo>
                  <a:cubicBezTo>
                    <a:pt x="1084" y="0"/>
                    <a:pt x="0" y="1084"/>
                    <a:pt x="0" y="2429"/>
                  </a:cubicBezTo>
                  <a:cubicBezTo>
                    <a:pt x="0" y="3763"/>
                    <a:pt x="1084" y="4846"/>
                    <a:pt x="2429" y="4846"/>
                  </a:cubicBezTo>
                  <a:cubicBezTo>
                    <a:pt x="3775" y="4846"/>
                    <a:pt x="4858" y="3763"/>
                    <a:pt x="4858" y="2429"/>
                  </a:cubicBezTo>
                  <a:cubicBezTo>
                    <a:pt x="4858" y="1084"/>
                    <a:pt x="3775" y="0"/>
                    <a:pt x="24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69"/>
            <p:cNvSpPr/>
            <p:nvPr/>
          </p:nvSpPr>
          <p:spPr>
            <a:xfrm>
              <a:off x="1995650" y="2288225"/>
              <a:ext cx="136075" cy="46750"/>
            </a:xfrm>
            <a:custGeom>
              <a:rect b="b" l="l" r="r" t="t"/>
              <a:pathLst>
                <a:path extrusionOk="0" h="1870" w="5443">
                  <a:moveTo>
                    <a:pt x="1" y="0"/>
                  </a:moveTo>
                  <a:lnTo>
                    <a:pt x="1" y="1869"/>
                  </a:lnTo>
                  <a:lnTo>
                    <a:pt x="5442" y="1869"/>
                  </a:lnTo>
                  <a:lnTo>
                    <a:pt x="54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69"/>
            <p:cNvSpPr/>
            <p:nvPr/>
          </p:nvSpPr>
          <p:spPr>
            <a:xfrm>
              <a:off x="2140925" y="2288225"/>
              <a:ext cx="136350" cy="46750"/>
            </a:xfrm>
            <a:custGeom>
              <a:rect b="b" l="l" r="r" t="t"/>
              <a:pathLst>
                <a:path extrusionOk="0" h="1870" w="5454">
                  <a:moveTo>
                    <a:pt x="0" y="0"/>
                  </a:moveTo>
                  <a:lnTo>
                    <a:pt x="0" y="1869"/>
                  </a:lnTo>
                  <a:lnTo>
                    <a:pt x="5453" y="1869"/>
                  </a:lnTo>
                  <a:lnTo>
                    <a:pt x="545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69"/>
            <p:cNvSpPr/>
            <p:nvPr/>
          </p:nvSpPr>
          <p:spPr>
            <a:xfrm>
              <a:off x="2286475" y="2288225"/>
              <a:ext cx="136050" cy="46750"/>
            </a:xfrm>
            <a:custGeom>
              <a:rect b="b" l="l" r="r" t="t"/>
              <a:pathLst>
                <a:path extrusionOk="0" h="1870" w="5442">
                  <a:moveTo>
                    <a:pt x="0" y="0"/>
                  </a:moveTo>
                  <a:lnTo>
                    <a:pt x="0" y="1869"/>
                  </a:lnTo>
                  <a:lnTo>
                    <a:pt x="5442" y="1869"/>
                  </a:lnTo>
                  <a:lnTo>
                    <a:pt x="54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69"/>
            <p:cNvSpPr/>
            <p:nvPr/>
          </p:nvSpPr>
          <p:spPr>
            <a:xfrm>
              <a:off x="2432025" y="2288225"/>
              <a:ext cx="136050" cy="46750"/>
            </a:xfrm>
            <a:custGeom>
              <a:rect b="b" l="l" r="r" t="t"/>
              <a:pathLst>
                <a:path extrusionOk="0" h="1870" w="5442">
                  <a:moveTo>
                    <a:pt x="1" y="0"/>
                  </a:moveTo>
                  <a:lnTo>
                    <a:pt x="1" y="1869"/>
                  </a:lnTo>
                  <a:lnTo>
                    <a:pt x="5442" y="1869"/>
                  </a:lnTo>
                  <a:lnTo>
                    <a:pt x="54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69"/>
            <p:cNvSpPr/>
            <p:nvPr/>
          </p:nvSpPr>
          <p:spPr>
            <a:xfrm>
              <a:off x="2577275" y="2288225"/>
              <a:ext cx="136350" cy="46750"/>
            </a:xfrm>
            <a:custGeom>
              <a:rect b="b" l="l" r="r" t="t"/>
              <a:pathLst>
                <a:path extrusionOk="0" h="1870" w="5454">
                  <a:moveTo>
                    <a:pt x="1" y="0"/>
                  </a:moveTo>
                  <a:lnTo>
                    <a:pt x="1" y="1869"/>
                  </a:lnTo>
                  <a:lnTo>
                    <a:pt x="5454" y="1869"/>
                  </a:lnTo>
                  <a:lnTo>
                    <a:pt x="54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69"/>
            <p:cNvSpPr/>
            <p:nvPr/>
          </p:nvSpPr>
          <p:spPr>
            <a:xfrm>
              <a:off x="3415775" y="227850"/>
              <a:ext cx="84850" cy="1935975"/>
            </a:xfrm>
            <a:custGeom>
              <a:rect b="b" l="l" r="r" t="t"/>
              <a:pathLst>
                <a:path extrusionOk="0" h="77439" w="3394">
                  <a:moveTo>
                    <a:pt x="3394" y="0"/>
                  </a:moveTo>
                  <a:lnTo>
                    <a:pt x="1" y="3310"/>
                  </a:lnTo>
                  <a:lnTo>
                    <a:pt x="1" y="73985"/>
                  </a:lnTo>
                  <a:lnTo>
                    <a:pt x="3394" y="77438"/>
                  </a:lnTo>
                  <a:lnTo>
                    <a:pt x="339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69"/>
            <p:cNvSpPr/>
            <p:nvPr/>
          </p:nvSpPr>
          <p:spPr>
            <a:xfrm>
              <a:off x="1178600" y="227850"/>
              <a:ext cx="2322025" cy="82775"/>
            </a:xfrm>
            <a:custGeom>
              <a:rect b="b" l="l" r="r" t="t"/>
              <a:pathLst>
                <a:path extrusionOk="0" h="3311" w="92881">
                  <a:moveTo>
                    <a:pt x="0" y="0"/>
                  </a:moveTo>
                  <a:lnTo>
                    <a:pt x="3536" y="3310"/>
                  </a:lnTo>
                  <a:lnTo>
                    <a:pt x="89488" y="3310"/>
                  </a:lnTo>
                  <a:lnTo>
                    <a:pt x="928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69"/>
            <p:cNvSpPr/>
            <p:nvPr/>
          </p:nvSpPr>
          <p:spPr>
            <a:xfrm>
              <a:off x="1178600" y="2077475"/>
              <a:ext cx="2322025" cy="86350"/>
            </a:xfrm>
            <a:custGeom>
              <a:rect b="b" l="l" r="r" t="t"/>
              <a:pathLst>
                <a:path extrusionOk="0" h="3454" w="92881">
                  <a:moveTo>
                    <a:pt x="3536" y="0"/>
                  </a:moveTo>
                  <a:lnTo>
                    <a:pt x="0" y="3453"/>
                  </a:lnTo>
                  <a:lnTo>
                    <a:pt x="92881" y="3453"/>
                  </a:lnTo>
                  <a:lnTo>
                    <a:pt x="8948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69"/>
            <p:cNvSpPr/>
            <p:nvPr/>
          </p:nvSpPr>
          <p:spPr>
            <a:xfrm>
              <a:off x="1178600" y="227850"/>
              <a:ext cx="88425" cy="1935975"/>
            </a:xfrm>
            <a:custGeom>
              <a:rect b="b" l="l" r="r" t="t"/>
              <a:pathLst>
                <a:path extrusionOk="0" h="77439" w="3537">
                  <a:moveTo>
                    <a:pt x="0" y="0"/>
                  </a:moveTo>
                  <a:lnTo>
                    <a:pt x="0" y="77438"/>
                  </a:lnTo>
                  <a:lnTo>
                    <a:pt x="3536" y="73985"/>
                  </a:lnTo>
                  <a:lnTo>
                    <a:pt x="3536" y="3310"/>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69"/>
            <p:cNvSpPr/>
            <p:nvPr/>
          </p:nvSpPr>
          <p:spPr>
            <a:xfrm>
              <a:off x="1192575" y="264150"/>
              <a:ext cx="2297650" cy="1859550"/>
            </a:xfrm>
            <a:custGeom>
              <a:rect b="b" l="l" r="r" t="t"/>
              <a:pathLst>
                <a:path extrusionOk="0" h="74382" w="91906">
                  <a:moveTo>
                    <a:pt x="45949" y="1"/>
                  </a:moveTo>
                  <a:cubicBezTo>
                    <a:pt x="31624" y="1"/>
                    <a:pt x="17301" y="620"/>
                    <a:pt x="2977" y="1858"/>
                  </a:cubicBezTo>
                  <a:cubicBezTo>
                    <a:pt x="1" y="25432"/>
                    <a:pt x="1" y="48959"/>
                    <a:pt x="2977" y="72533"/>
                  </a:cubicBezTo>
                  <a:cubicBezTo>
                    <a:pt x="17301" y="73766"/>
                    <a:pt x="31624" y="74382"/>
                    <a:pt x="45949" y="74382"/>
                  </a:cubicBezTo>
                  <a:cubicBezTo>
                    <a:pt x="60273" y="74382"/>
                    <a:pt x="74600" y="73766"/>
                    <a:pt x="88929" y="72533"/>
                  </a:cubicBezTo>
                  <a:cubicBezTo>
                    <a:pt x="91905" y="48959"/>
                    <a:pt x="91905" y="25432"/>
                    <a:pt x="88929" y="1858"/>
                  </a:cubicBezTo>
                  <a:cubicBezTo>
                    <a:pt x="74600" y="620"/>
                    <a:pt x="60273" y="1"/>
                    <a:pt x="45949" y="1"/>
                  </a:cubicBezTo>
                  <a:close/>
                </a:path>
              </a:pathLst>
            </a:custGeom>
            <a:gradFill>
              <a:gsLst>
                <a:gs pos="0">
                  <a:schemeClr val="accent4"/>
                </a:gs>
                <a:gs pos="67000">
                  <a:schemeClr val="accent5"/>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3" name="Google Shape;983;p69"/>
          <p:cNvSpPr txBox="1"/>
          <p:nvPr>
            <p:ph type="title"/>
          </p:nvPr>
        </p:nvSpPr>
        <p:spPr>
          <a:xfrm>
            <a:off x="3099775" y="1186953"/>
            <a:ext cx="2944500" cy="142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500"/>
              <a:t>HTML Tidbit:</a:t>
            </a:r>
            <a:endParaRPr sz="4500"/>
          </a:p>
        </p:txBody>
      </p:sp>
      <p:sp>
        <p:nvSpPr>
          <p:cNvPr id="984" name="Google Shape;984;p69"/>
          <p:cNvSpPr txBox="1"/>
          <p:nvPr>
            <p:ph idx="1" type="subTitle"/>
          </p:nvPr>
        </p:nvSpPr>
        <p:spPr>
          <a:xfrm>
            <a:off x="3099725" y="2611126"/>
            <a:ext cx="2944500" cy="131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HTML is not a programming language. It’s a markup language, which just means it’s used for formatting a document.</a:t>
            </a:r>
            <a:endParaRPr/>
          </a:p>
        </p:txBody>
      </p:sp>
      <p:grpSp>
        <p:nvGrpSpPr>
          <p:cNvPr id="985" name="Google Shape;985;p69"/>
          <p:cNvGrpSpPr/>
          <p:nvPr/>
        </p:nvGrpSpPr>
        <p:grpSpPr>
          <a:xfrm rot="-498556">
            <a:off x="7817236" y="3994930"/>
            <a:ext cx="541582" cy="468406"/>
            <a:chOff x="7565700" y="3634650"/>
            <a:chExt cx="1234500" cy="1067700"/>
          </a:xfrm>
        </p:grpSpPr>
        <p:sp>
          <p:nvSpPr>
            <p:cNvPr id="986" name="Google Shape;986;p69"/>
            <p:cNvSpPr/>
            <p:nvPr/>
          </p:nvSpPr>
          <p:spPr>
            <a:xfrm rot="10800000">
              <a:off x="7565700" y="3634650"/>
              <a:ext cx="1234500" cy="1067700"/>
            </a:xfrm>
            <a:prstGeom prst="triangle">
              <a:avLst>
                <a:gd fmla="val 50000" name="adj"/>
              </a:avLst>
            </a:prstGeom>
            <a:gradFill>
              <a:gsLst>
                <a:gs pos="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69"/>
            <p:cNvSpPr/>
            <p:nvPr/>
          </p:nvSpPr>
          <p:spPr>
            <a:xfrm rot="10800000">
              <a:off x="7565700" y="3634650"/>
              <a:ext cx="1234500" cy="464700"/>
            </a:xfrm>
            <a:prstGeom prst="triangle">
              <a:avLst>
                <a:gd fmla="val 50000" name="adj"/>
              </a:avLst>
            </a:prstGeom>
            <a:gradFill>
              <a:gsLst>
                <a:gs pos="0">
                  <a:schemeClr val="accent6"/>
                </a:gs>
                <a:gs pos="5000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 name="Google Shape;988;p69"/>
          <p:cNvGrpSpPr/>
          <p:nvPr/>
        </p:nvGrpSpPr>
        <p:grpSpPr>
          <a:xfrm rot="3172338">
            <a:off x="-262351" y="1116502"/>
            <a:ext cx="998696" cy="863757"/>
            <a:chOff x="7565700" y="3634650"/>
            <a:chExt cx="1234500" cy="1067700"/>
          </a:xfrm>
        </p:grpSpPr>
        <p:sp>
          <p:nvSpPr>
            <p:cNvPr id="989" name="Google Shape;989;p69"/>
            <p:cNvSpPr/>
            <p:nvPr/>
          </p:nvSpPr>
          <p:spPr>
            <a:xfrm rot="10800000">
              <a:off x="7565700" y="3634650"/>
              <a:ext cx="1234500" cy="1067700"/>
            </a:xfrm>
            <a:prstGeom prst="triangle">
              <a:avLst>
                <a:gd fmla="val 50000" name="adj"/>
              </a:avLst>
            </a:prstGeom>
            <a:gradFill>
              <a:gsLst>
                <a:gs pos="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69"/>
            <p:cNvSpPr/>
            <p:nvPr/>
          </p:nvSpPr>
          <p:spPr>
            <a:xfrm rot="10800000">
              <a:off x="7565700" y="3634650"/>
              <a:ext cx="1234500" cy="464700"/>
            </a:xfrm>
            <a:prstGeom prst="triangle">
              <a:avLst>
                <a:gd fmla="val 50000" name="adj"/>
              </a:avLst>
            </a:prstGeom>
            <a:gradFill>
              <a:gsLst>
                <a:gs pos="0">
                  <a:schemeClr val="accent6"/>
                </a:gs>
                <a:gs pos="50000">
                  <a:schemeClr val="accent5"/>
                </a:gs>
                <a:gs pos="100000">
                  <a:schemeClr val="accent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grpSp>
        <p:nvGrpSpPr>
          <p:cNvPr id="995" name="Google Shape;995;p70"/>
          <p:cNvGrpSpPr/>
          <p:nvPr/>
        </p:nvGrpSpPr>
        <p:grpSpPr>
          <a:xfrm>
            <a:off x="213580" y="190486"/>
            <a:ext cx="8716566" cy="4762445"/>
            <a:chOff x="7761375" y="971375"/>
            <a:chExt cx="6898200" cy="3768950"/>
          </a:xfrm>
        </p:grpSpPr>
        <p:sp>
          <p:nvSpPr>
            <p:cNvPr id="996" name="Google Shape;996;p70"/>
            <p:cNvSpPr/>
            <p:nvPr/>
          </p:nvSpPr>
          <p:spPr>
            <a:xfrm>
              <a:off x="7761375" y="971375"/>
              <a:ext cx="6898200" cy="3768950"/>
            </a:xfrm>
            <a:custGeom>
              <a:rect b="b" l="l" r="r" t="t"/>
              <a:pathLst>
                <a:path extrusionOk="0" h="150758" w="275928">
                  <a:moveTo>
                    <a:pt x="1536" y="1"/>
                  </a:moveTo>
                  <a:cubicBezTo>
                    <a:pt x="691" y="1"/>
                    <a:pt x="0" y="679"/>
                    <a:pt x="0" y="1537"/>
                  </a:cubicBezTo>
                  <a:lnTo>
                    <a:pt x="0" y="149233"/>
                  </a:lnTo>
                  <a:cubicBezTo>
                    <a:pt x="0" y="150079"/>
                    <a:pt x="691" y="150757"/>
                    <a:pt x="1536" y="150757"/>
                  </a:cubicBezTo>
                  <a:lnTo>
                    <a:pt x="274392" y="150757"/>
                  </a:lnTo>
                  <a:cubicBezTo>
                    <a:pt x="275249" y="150757"/>
                    <a:pt x="275928" y="150079"/>
                    <a:pt x="275916" y="149233"/>
                  </a:cubicBezTo>
                  <a:lnTo>
                    <a:pt x="275916" y="1537"/>
                  </a:lnTo>
                  <a:cubicBezTo>
                    <a:pt x="275916" y="679"/>
                    <a:pt x="275225" y="1"/>
                    <a:pt x="274380" y="1"/>
                  </a:cubicBezTo>
                  <a:close/>
                </a:path>
              </a:pathLst>
            </a:custGeom>
            <a:gradFill>
              <a:gsLst>
                <a:gs pos="0">
                  <a:schemeClr val="accent3"/>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70"/>
            <p:cNvSpPr/>
            <p:nvPr/>
          </p:nvSpPr>
          <p:spPr>
            <a:xfrm>
              <a:off x="14331850" y="1159200"/>
              <a:ext cx="135150" cy="3393300"/>
            </a:xfrm>
            <a:custGeom>
              <a:rect b="b" l="l" r="r" t="t"/>
              <a:pathLst>
                <a:path extrusionOk="0" h="135732" w="5406">
                  <a:moveTo>
                    <a:pt x="5406" y="1"/>
                  </a:moveTo>
                  <a:lnTo>
                    <a:pt x="0" y="5239"/>
                  </a:lnTo>
                  <a:lnTo>
                    <a:pt x="0" y="130231"/>
                  </a:lnTo>
                  <a:lnTo>
                    <a:pt x="5406" y="135732"/>
                  </a:lnTo>
                  <a:lnTo>
                    <a:pt x="54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70"/>
            <p:cNvSpPr/>
            <p:nvPr/>
          </p:nvSpPr>
          <p:spPr>
            <a:xfrm>
              <a:off x="7954250" y="1159200"/>
              <a:ext cx="6512750" cy="131000"/>
            </a:xfrm>
            <a:custGeom>
              <a:rect b="b" l="l" r="r" t="t"/>
              <a:pathLst>
                <a:path extrusionOk="0" h="5240" w="260510">
                  <a:moveTo>
                    <a:pt x="1" y="1"/>
                  </a:moveTo>
                  <a:lnTo>
                    <a:pt x="5632" y="5239"/>
                  </a:lnTo>
                  <a:lnTo>
                    <a:pt x="255104" y="5239"/>
                  </a:lnTo>
                  <a:lnTo>
                    <a:pt x="2605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70"/>
            <p:cNvSpPr/>
            <p:nvPr/>
          </p:nvSpPr>
          <p:spPr>
            <a:xfrm>
              <a:off x="7954250" y="4414950"/>
              <a:ext cx="6512750" cy="137550"/>
            </a:xfrm>
            <a:custGeom>
              <a:rect b="b" l="l" r="r" t="t"/>
              <a:pathLst>
                <a:path extrusionOk="0" h="5502" w="260510">
                  <a:moveTo>
                    <a:pt x="5632" y="1"/>
                  </a:moveTo>
                  <a:lnTo>
                    <a:pt x="1" y="5502"/>
                  </a:lnTo>
                  <a:lnTo>
                    <a:pt x="260510" y="5502"/>
                  </a:lnTo>
                  <a:lnTo>
                    <a:pt x="2551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70"/>
            <p:cNvSpPr/>
            <p:nvPr/>
          </p:nvSpPr>
          <p:spPr>
            <a:xfrm>
              <a:off x="7954250" y="1159200"/>
              <a:ext cx="140825" cy="3393300"/>
            </a:xfrm>
            <a:custGeom>
              <a:rect b="b" l="l" r="r" t="t"/>
              <a:pathLst>
                <a:path extrusionOk="0" h="135732" w="5633">
                  <a:moveTo>
                    <a:pt x="1" y="1"/>
                  </a:moveTo>
                  <a:lnTo>
                    <a:pt x="1" y="135732"/>
                  </a:lnTo>
                  <a:lnTo>
                    <a:pt x="5632" y="130231"/>
                  </a:lnTo>
                  <a:lnTo>
                    <a:pt x="5632" y="5239"/>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70"/>
            <p:cNvSpPr/>
            <p:nvPr/>
          </p:nvSpPr>
          <p:spPr>
            <a:xfrm>
              <a:off x="7976575" y="1216350"/>
              <a:ext cx="6473450" cy="3272450"/>
            </a:xfrm>
            <a:custGeom>
              <a:rect b="b" l="l" r="r" t="t"/>
              <a:pathLst>
                <a:path extrusionOk="0" h="130898" w="258938">
                  <a:moveTo>
                    <a:pt x="129481" y="1"/>
                  </a:moveTo>
                  <a:cubicBezTo>
                    <a:pt x="78522" y="1"/>
                    <a:pt x="27564" y="1001"/>
                    <a:pt x="4739" y="2965"/>
                  </a:cubicBezTo>
                  <a:cubicBezTo>
                    <a:pt x="1" y="40529"/>
                    <a:pt x="1" y="90381"/>
                    <a:pt x="4739" y="127945"/>
                  </a:cubicBezTo>
                  <a:cubicBezTo>
                    <a:pt x="27576" y="129921"/>
                    <a:pt x="78522" y="130898"/>
                    <a:pt x="129481" y="130898"/>
                  </a:cubicBezTo>
                  <a:cubicBezTo>
                    <a:pt x="180440" y="130898"/>
                    <a:pt x="231399" y="129909"/>
                    <a:pt x="254211" y="127945"/>
                  </a:cubicBezTo>
                  <a:cubicBezTo>
                    <a:pt x="258938" y="90357"/>
                    <a:pt x="258938" y="40529"/>
                    <a:pt x="254211" y="2965"/>
                  </a:cubicBezTo>
                  <a:cubicBezTo>
                    <a:pt x="231375" y="989"/>
                    <a:pt x="180440" y="1"/>
                    <a:pt x="129481" y="1"/>
                  </a:cubicBezTo>
                  <a:close/>
                </a:path>
              </a:pathLst>
            </a:custGeom>
            <a:gradFill>
              <a:gsLst>
                <a:gs pos="0">
                  <a:schemeClr val="accent4"/>
                </a:gs>
                <a:gs pos="67000">
                  <a:schemeClr val="accent5"/>
                </a:gs>
                <a:gs pos="93000">
                  <a:srgbClr val="FFB97E"/>
                </a:gs>
                <a:gs pos="100000">
                  <a:schemeClr val="accent6"/>
                </a:gs>
              </a:gsLst>
              <a:lin ang="5400012" scaled="0"/>
            </a:gradFill>
            <a:ln>
              <a:noFill/>
            </a:ln>
            <a:effectLst>
              <a:outerShdw blurRad="242888" rotWithShape="0" algn="bl">
                <a:schemeClr val="accent4">
                  <a:alpha val="7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70"/>
            <p:cNvSpPr/>
            <p:nvPr/>
          </p:nvSpPr>
          <p:spPr>
            <a:xfrm>
              <a:off x="14352075" y="4600100"/>
              <a:ext cx="95275" cy="95275"/>
            </a:xfrm>
            <a:custGeom>
              <a:rect b="b" l="l" r="r" t="t"/>
              <a:pathLst>
                <a:path extrusionOk="0" h="3811" w="3811">
                  <a:moveTo>
                    <a:pt x="1906" y="0"/>
                  </a:moveTo>
                  <a:cubicBezTo>
                    <a:pt x="858" y="0"/>
                    <a:pt x="1" y="858"/>
                    <a:pt x="1" y="1905"/>
                  </a:cubicBezTo>
                  <a:cubicBezTo>
                    <a:pt x="1" y="2953"/>
                    <a:pt x="858" y="3810"/>
                    <a:pt x="1906" y="3810"/>
                  </a:cubicBezTo>
                  <a:cubicBezTo>
                    <a:pt x="2965" y="3810"/>
                    <a:pt x="3811" y="2953"/>
                    <a:pt x="3811" y="1905"/>
                  </a:cubicBezTo>
                  <a:cubicBezTo>
                    <a:pt x="3811" y="858"/>
                    <a:pt x="2965" y="0"/>
                    <a:pt x="19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70"/>
            <p:cNvSpPr/>
            <p:nvPr/>
          </p:nvSpPr>
          <p:spPr>
            <a:xfrm>
              <a:off x="10630775" y="4610225"/>
              <a:ext cx="217025" cy="74725"/>
            </a:xfrm>
            <a:custGeom>
              <a:rect b="b" l="l" r="r" t="t"/>
              <a:pathLst>
                <a:path extrusionOk="0" h="2989" w="8681">
                  <a:moveTo>
                    <a:pt x="1" y="0"/>
                  </a:moveTo>
                  <a:lnTo>
                    <a:pt x="1" y="2989"/>
                  </a:lnTo>
                  <a:lnTo>
                    <a:pt x="8680" y="2989"/>
                  </a:lnTo>
                  <a:lnTo>
                    <a:pt x="86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70"/>
            <p:cNvSpPr/>
            <p:nvPr/>
          </p:nvSpPr>
          <p:spPr>
            <a:xfrm>
              <a:off x="10866225" y="4610225"/>
              <a:ext cx="217025" cy="74725"/>
            </a:xfrm>
            <a:custGeom>
              <a:rect b="b" l="l" r="r" t="t"/>
              <a:pathLst>
                <a:path extrusionOk="0" h="2989" w="8681">
                  <a:moveTo>
                    <a:pt x="1" y="0"/>
                  </a:moveTo>
                  <a:lnTo>
                    <a:pt x="1" y="2989"/>
                  </a:lnTo>
                  <a:lnTo>
                    <a:pt x="8680" y="2989"/>
                  </a:lnTo>
                  <a:lnTo>
                    <a:pt x="86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70"/>
            <p:cNvSpPr/>
            <p:nvPr/>
          </p:nvSpPr>
          <p:spPr>
            <a:xfrm>
              <a:off x="11101975" y="4610225"/>
              <a:ext cx="216725" cy="74725"/>
            </a:xfrm>
            <a:custGeom>
              <a:rect b="b" l="l" r="r" t="t"/>
              <a:pathLst>
                <a:path extrusionOk="0" h="2989" w="8669">
                  <a:moveTo>
                    <a:pt x="0" y="0"/>
                  </a:moveTo>
                  <a:lnTo>
                    <a:pt x="0" y="2989"/>
                  </a:lnTo>
                  <a:lnTo>
                    <a:pt x="8668" y="2989"/>
                  </a:lnTo>
                  <a:lnTo>
                    <a:pt x="86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70"/>
            <p:cNvSpPr/>
            <p:nvPr/>
          </p:nvSpPr>
          <p:spPr>
            <a:xfrm>
              <a:off x="11337725" y="4610225"/>
              <a:ext cx="217000" cy="74725"/>
            </a:xfrm>
            <a:custGeom>
              <a:rect b="b" l="l" r="r" t="t"/>
              <a:pathLst>
                <a:path extrusionOk="0" h="2989" w="8680">
                  <a:moveTo>
                    <a:pt x="0" y="0"/>
                  </a:moveTo>
                  <a:lnTo>
                    <a:pt x="0" y="2989"/>
                  </a:lnTo>
                  <a:lnTo>
                    <a:pt x="8680" y="2989"/>
                  </a:lnTo>
                  <a:lnTo>
                    <a:pt x="86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70"/>
            <p:cNvSpPr/>
            <p:nvPr/>
          </p:nvSpPr>
          <p:spPr>
            <a:xfrm>
              <a:off x="11573150" y="4610225"/>
              <a:ext cx="217025" cy="74725"/>
            </a:xfrm>
            <a:custGeom>
              <a:rect b="b" l="l" r="r" t="t"/>
              <a:pathLst>
                <a:path extrusionOk="0" h="2989" w="8681">
                  <a:moveTo>
                    <a:pt x="1" y="0"/>
                  </a:moveTo>
                  <a:lnTo>
                    <a:pt x="1" y="2989"/>
                  </a:lnTo>
                  <a:lnTo>
                    <a:pt x="8681" y="2989"/>
                  </a:lnTo>
                  <a:lnTo>
                    <a:pt x="86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70"/>
            <p:cNvSpPr/>
            <p:nvPr/>
          </p:nvSpPr>
          <p:spPr>
            <a:xfrm>
              <a:off x="7970025" y="4610525"/>
              <a:ext cx="74450" cy="74425"/>
            </a:xfrm>
            <a:custGeom>
              <a:rect b="b" l="l" r="r" t="t"/>
              <a:pathLst>
                <a:path extrusionOk="0" h="2977" w="2978">
                  <a:moveTo>
                    <a:pt x="1511" y="0"/>
                  </a:moveTo>
                  <a:cubicBezTo>
                    <a:pt x="1503" y="0"/>
                    <a:pt x="1496" y="0"/>
                    <a:pt x="1489" y="0"/>
                  </a:cubicBezTo>
                  <a:cubicBezTo>
                    <a:pt x="679" y="0"/>
                    <a:pt x="1" y="667"/>
                    <a:pt x="1" y="1488"/>
                  </a:cubicBezTo>
                  <a:cubicBezTo>
                    <a:pt x="1" y="2310"/>
                    <a:pt x="679" y="2977"/>
                    <a:pt x="1489" y="2977"/>
                  </a:cubicBezTo>
                  <a:cubicBezTo>
                    <a:pt x="2311" y="2977"/>
                    <a:pt x="2977" y="2310"/>
                    <a:pt x="2977" y="1488"/>
                  </a:cubicBezTo>
                  <a:cubicBezTo>
                    <a:pt x="2977" y="662"/>
                    <a:pt x="2322" y="0"/>
                    <a:pt x="15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9" name="Google Shape;1009;p70"/>
          <p:cNvSpPr txBox="1"/>
          <p:nvPr>
            <p:ph type="title"/>
          </p:nvPr>
        </p:nvSpPr>
        <p:spPr>
          <a:xfrm>
            <a:off x="816300" y="683150"/>
            <a:ext cx="7558500" cy="108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Resources to Learn HTML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010" name="Google Shape;1010;p70"/>
          <p:cNvSpPr txBox="1"/>
          <p:nvPr>
            <p:ph idx="1" type="body"/>
          </p:nvPr>
        </p:nvSpPr>
        <p:spPr>
          <a:xfrm>
            <a:off x="1275600" y="2096591"/>
            <a:ext cx="6592800" cy="2194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IBM Plex Sans"/>
              <a:buChar char="●"/>
            </a:pPr>
            <a:r>
              <a:rPr lang="en" u="sng">
                <a:solidFill>
                  <a:schemeClr val="hlink"/>
                </a:solidFill>
                <a:hlinkClick r:id="rId3"/>
              </a:rPr>
              <a:t>Traversy Media’s HTML Crash Course</a:t>
            </a:r>
            <a:r>
              <a:rPr lang="en"/>
              <a:t> (~1 hour) - A great video for a quick overview of HTML.</a:t>
            </a:r>
            <a:endParaRPr/>
          </a:p>
          <a:p>
            <a:pPr indent="-330200" lvl="0" marL="457200" rtl="0" algn="l">
              <a:spcBef>
                <a:spcPts val="0"/>
              </a:spcBef>
              <a:spcAft>
                <a:spcPts val="0"/>
              </a:spcAft>
              <a:buSzPts val="1600"/>
              <a:buFont typeface="IBM Plex Sans"/>
              <a:buChar char="●"/>
            </a:pPr>
            <a:r>
              <a:rPr lang="en" u="sng">
                <a:solidFill>
                  <a:schemeClr val="hlink"/>
                </a:solidFill>
                <a:hlinkClick r:id="rId4"/>
              </a:rPr>
              <a:t>Net Ninja’s HTML &amp; CSS Crash Course</a:t>
            </a:r>
            <a:r>
              <a:rPr lang="en"/>
              <a:t> (~1 hour) - The first three videos in this playlist cover HTML. If you’re not a fan of Traversy’s style, Net Ninja is a great alternative.</a:t>
            </a:r>
            <a:endParaRPr/>
          </a:p>
          <a:p>
            <a:pPr indent="-330200" lvl="0" marL="457200" rtl="0" algn="l">
              <a:spcBef>
                <a:spcPts val="0"/>
              </a:spcBef>
              <a:spcAft>
                <a:spcPts val="0"/>
              </a:spcAft>
              <a:buSzPts val="1600"/>
              <a:buFont typeface="IBM Plex Sans"/>
              <a:buChar char="●"/>
            </a:pPr>
            <a:r>
              <a:rPr lang="en" u="sng">
                <a:solidFill>
                  <a:schemeClr val="hlink"/>
                </a:solidFill>
                <a:hlinkClick r:id="rId5"/>
              </a:rPr>
              <a:t>MDN Web Docs: HTML Basics</a:t>
            </a:r>
            <a:r>
              <a:rPr lang="en"/>
              <a:t> - A single article from a series of articles published on Mozilla Developer Network.</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71"/>
          <p:cNvSpPr txBox="1"/>
          <p:nvPr>
            <p:ph type="title"/>
          </p:nvPr>
        </p:nvSpPr>
        <p:spPr>
          <a:xfrm>
            <a:off x="720300" y="452325"/>
            <a:ext cx="7703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CSS</a:t>
            </a:r>
            <a:endParaRPr/>
          </a:p>
        </p:txBody>
      </p:sp>
      <p:sp>
        <p:nvSpPr>
          <p:cNvPr id="1016" name="Google Shape;1016;p71"/>
          <p:cNvSpPr txBox="1"/>
          <p:nvPr>
            <p:ph idx="1" type="body"/>
          </p:nvPr>
        </p:nvSpPr>
        <p:spPr>
          <a:xfrm>
            <a:off x="720300" y="1147950"/>
            <a:ext cx="7798200" cy="16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t>
            </a:r>
            <a:r>
              <a:rPr lang="en"/>
              <a:t>Cascading Style Sheets (CSS) is a stylesheet language used to describe the presentation of a document written in HTML or XML.</a:t>
            </a:r>
            <a:r>
              <a:rPr lang="en"/>
              <a:t>” </a:t>
            </a:r>
            <a:r>
              <a:rPr lang="en" sz="600"/>
              <a:t>*</a:t>
            </a:r>
            <a:r>
              <a:rPr lang="en" sz="600"/>
              <a:t>https://developer.mozilla.org/en-US/docs/Web/CSS</a:t>
            </a:r>
            <a:endParaRPr/>
          </a:p>
          <a:p>
            <a:pPr indent="-304800" lvl="0" marL="457200" rtl="0" algn="l">
              <a:spcBef>
                <a:spcPts val="1600"/>
              </a:spcBef>
              <a:spcAft>
                <a:spcPts val="0"/>
              </a:spcAft>
              <a:buSzPts val="1200"/>
              <a:buChar char="●"/>
            </a:pPr>
            <a:r>
              <a:rPr lang="en"/>
              <a:t>CSS is the muscles of websites.</a:t>
            </a:r>
            <a:endParaRPr/>
          </a:p>
          <a:p>
            <a:pPr indent="-304800" lvl="0" marL="457200" rtl="0" algn="l">
              <a:spcBef>
                <a:spcPts val="0"/>
              </a:spcBef>
              <a:spcAft>
                <a:spcPts val="0"/>
              </a:spcAft>
              <a:buSzPts val="1200"/>
              <a:buChar char="●"/>
            </a:pPr>
            <a:r>
              <a:rPr lang="en"/>
              <a:t>This is used to define the look and style of a web page.</a:t>
            </a:r>
            <a:endParaRPr/>
          </a:p>
          <a:p>
            <a:pPr indent="-304800" lvl="0" marL="457200" rtl="0" algn="l">
              <a:spcBef>
                <a:spcPts val="0"/>
              </a:spcBef>
              <a:spcAft>
                <a:spcPts val="0"/>
              </a:spcAft>
              <a:buSzPts val="1200"/>
              <a:buChar char="●"/>
            </a:pPr>
            <a:r>
              <a:rPr lang="en"/>
              <a:t>While it does have some tools to implement basic functionality in a site, it’s still very limited.</a:t>
            </a:r>
            <a:endParaRPr/>
          </a:p>
          <a:p>
            <a:pPr indent="-304800" lvl="0" marL="457200" rtl="0" algn="l">
              <a:spcBef>
                <a:spcPts val="0"/>
              </a:spcBef>
              <a:spcAft>
                <a:spcPts val="0"/>
              </a:spcAft>
              <a:buSzPts val="1200"/>
              <a:buChar char="●"/>
            </a:pPr>
            <a:r>
              <a:rPr lang="en"/>
              <a:t>CSS is also used to make sites “responsive,” or scale appropriately depending on what device your looking at the site in (phone, tablet, desktop).</a:t>
            </a:r>
            <a:endParaRPr/>
          </a:p>
          <a:p>
            <a:pPr indent="0" lvl="0" marL="457200" rtl="0" algn="l">
              <a:spcBef>
                <a:spcPts val="0"/>
              </a:spcBef>
              <a:spcAft>
                <a:spcPts val="0"/>
              </a:spcAft>
              <a:buNone/>
            </a:pPr>
            <a:r>
              <a:t/>
            </a:r>
            <a:endParaRPr/>
          </a:p>
        </p:txBody>
      </p:sp>
      <p:pic>
        <p:nvPicPr>
          <p:cNvPr id="1017" name="Google Shape;1017;p71"/>
          <p:cNvPicPr preferRelativeResize="0"/>
          <p:nvPr/>
        </p:nvPicPr>
        <p:blipFill>
          <a:blip r:embed="rId3">
            <a:alphaModFix/>
          </a:blip>
          <a:stretch>
            <a:fillRect/>
          </a:stretch>
        </p:blipFill>
        <p:spPr>
          <a:xfrm>
            <a:off x="2424600" y="2876175"/>
            <a:ext cx="4294788" cy="2085450"/>
          </a:xfrm>
          <a:prstGeom prst="rect">
            <a:avLst/>
          </a:prstGeom>
          <a:noFill/>
          <a:ln>
            <a:noFill/>
          </a:ln>
        </p:spPr>
      </p:pic>
      <p:pic>
        <p:nvPicPr>
          <p:cNvPr id="1018" name="Google Shape;1018;p71"/>
          <p:cNvPicPr preferRelativeResize="0"/>
          <p:nvPr/>
        </p:nvPicPr>
        <p:blipFill>
          <a:blip r:embed="rId4">
            <a:alphaModFix/>
          </a:blip>
          <a:stretch>
            <a:fillRect/>
          </a:stretch>
        </p:blipFill>
        <p:spPr>
          <a:xfrm>
            <a:off x="7870725" y="364979"/>
            <a:ext cx="647773" cy="74740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grpSp>
        <p:nvGrpSpPr>
          <p:cNvPr id="1023" name="Google Shape;1023;p72"/>
          <p:cNvGrpSpPr/>
          <p:nvPr/>
        </p:nvGrpSpPr>
        <p:grpSpPr>
          <a:xfrm>
            <a:off x="213580" y="190486"/>
            <a:ext cx="8716566" cy="4762445"/>
            <a:chOff x="7761375" y="971375"/>
            <a:chExt cx="6898200" cy="3768950"/>
          </a:xfrm>
        </p:grpSpPr>
        <p:sp>
          <p:nvSpPr>
            <p:cNvPr id="1024" name="Google Shape;1024;p72"/>
            <p:cNvSpPr/>
            <p:nvPr/>
          </p:nvSpPr>
          <p:spPr>
            <a:xfrm>
              <a:off x="7761375" y="971375"/>
              <a:ext cx="6898200" cy="3768950"/>
            </a:xfrm>
            <a:custGeom>
              <a:rect b="b" l="l" r="r" t="t"/>
              <a:pathLst>
                <a:path extrusionOk="0" h="150758" w="275928">
                  <a:moveTo>
                    <a:pt x="1536" y="1"/>
                  </a:moveTo>
                  <a:cubicBezTo>
                    <a:pt x="691" y="1"/>
                    <a:pt x="0" y="679"/>
                    <a:pt x="0" y="1537"/>
                  </a:cubicBezTo>
                  <a:lnTo>
                    <a:pt x="0" y="149233"/>
                  </a:lnTo>
                  <a:cubicBezTo>
                    <a:pt x="0" y="150079"/>
                    <a:pt x="691" y="150757"/>
                    <a:pt x="1536" y="150757"/>
                  </a:cubicBezTo>
                  <a:lnTo>
                    <a:pt x="274392" y="150757"/>
                  </a:lnTo>
                  <a:cubicBezTo>
                    <a:pt x="275249" y="150757"/>
                    <a:pt x="275928" y="150079"/>
                    <a:pt x="275916" y="149233"/>
                  </a:cubicBezTo>
                  <a:lnTo>
                    <a:pt x="275916" y="1537"/>
                  </a:lnTo>
                  <a:cubicBezTo>
                    <a:pt x="275916" y="679"/>
                    <a:pt x="275225" y="1"/>
                    <a:pt x="274380" y="1"/>
                  </a:cubicBezTo>
                  <a:close/>
                </a:path>
              </a:pathLst>
            </a:custGeom>
            <a:gradFill>
              <a:gsLst>
                <a:gs pos="0">
                  <a:schemeClr val="accent3"/>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72"/>
            <p:cNvSpPr/>
            <p:nvPr/>
          </p:nvSpPr>
          <p:spPr>
            <a:xfrm>
              <a:off x="14331850" y="1159200"/>
              <a:ext cx="135150" cy="3393300"/>
            </a:xfrm>
            <a:custGeom>
              <a:rect b="b" l="l" r="r" t="t"/>
              <a:pathLst>
                <a:path extrusionOk="0" h="135732" w="5406">
                  <a:moveTo>
                    <a:pt x="5406" y="1"/>
                  </a:moveTo>
                  <a:lnTo>
                    <a:pt x="0" y="5239"/>
                  </a:lnTo>
                  <a:lnTo>
                    <a:pt x="0" y="130231"/>
                  </a:lnTo>
                  <a:lnTo>
                    <a:pt x="5406" y="135732"/>
                  </a:lnTo>
                  <a:lnTo>
                    <a:pt x="54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72"/>
            <p:cNvSpPr/>
            <p:nvPr/>
          </p:nvSpPr>
          <p:spPr>
            <a:xfrm>
              <a:off x="7954250" y="1159200"/>
              <a:ext cx="6512750" cy="131000"/>
            </a:xfrm>
            <a:custGeom>
              <a:rect b="b" l="l" r="r" t="t"/>
              <a:pathLst>
                <a:path extrusionOk="0" h="5240" w="260510">
                  <a:moveTo>
                    <a:pt x="1" y="1"/>
                  </a:moveTo>
                  <a:lnTo>
                    <a:pt x="5632" y="5239"/>
                  </a:lnTo>
                  <a:lnTo>
                    <a:pt x="255104" y="5239"/>
                  </a:lnTo>
                  <a:lnTo>
                    <a:pt x="2605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72"/>
            <p:cNvSpPr/>
            <p:nvPr/>
          </p:nvSpPr>
          <p:spPr>
            <a:xfrm>
              <a:off x="7954250" y="4414950"/>
              <a:ext cx="6512750" cy="137550"/>
            </a:xfrm>
            <a:custGeom>
              <a:rect b="b" l="l" r="r" t="t"/>
              <a:pathLst>
                <a:path extrusionOk="0" h="5502" w="260510">
                  <a:moveTo>
                    <a:pt x="5632" y="1"/>
                  </a:moveTo>
                  <a:lnTo>
                    <a:pt x="1" y="5502"/>
                  </a:lnTo>
                  <a:lnTo>
                    <a:pt x="260510" y="5502"/>
                  </a:lnTo>
                  <a:lnTo>
                    <a:pt x="2551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72"/>
            <p:cNvSpPr/>
            <p:nvPr/>
          </p:nvSpPr>
          <p:spPr>
            <a:xfrm>
              <a:off x="7954250" y="1159200"/>
              <a:ext cx="140825" cy="3393300"/>
            </a:xfrm>
            <a:custGeom>
              <a:rect b="b" l="l" r="r" t="t"/>
              <a:pathLst>
                <a:path extrusionOk="0" h="135732" w="5633">
                  <a:moveTo>
                    <a:pt x="1" y="1"/>
                  </a:moveTo>
                  <a:lnTo>
                    <a:pt x="1" y="135732"/>
                  </a:lnTo>
                  <a:lnTo>
                    <a:pt x="5632" y="130231"/>
                  </a:lnTo>
                  <a:lnTo>
                    <a:pt x="5632" y="5239"/>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72"/>
            <p:cNvSpPr/>
            <p:nvPr/>
          </p:nvSpPr>
          <p:spPr>
            <a:xfrm>
              <a:off x="7976575" y="1216350"/>
              <a:ext cx="6473450" cy="3272450"/>
            </a:xfrm>
            <a:custGeom>
              <a:rect b="b" l="l" r="r" t="t"/>
              <a:pathLst>
                <a:path extrusionOk="0" h="130898" w="258938">
                  <a:moveTo>
                    <a:pt x="129481" y="1"/>
                  </a:moveTo>
                  <a:cubicBezTo>
                    <a:pt x="78522" y="1"/>
                    <a:pt x="27564" y="1001"/>
                    <a:pt x="4739" y="2965"/>
                  </a:cubicBezTo>
                  <a:cubicBezTo>
                    <a:pt x="1" y="40529"/>
                    <a:pt x="1" y="90381"/>
                    <a:pt x="4739" y="127945"/>
                  </a:cubicBezTo>
                  <a:cubicBezTo>
                    <a:pt x="27576" y="129921"/>
                    <a:pt x="78522" y="130898"/>
                    <a:pt x="129481" y="130898"/>
                  </a:cubicBezTo>
                  <a:cubicBezTo>
                    <a:pt x="180440" y="130898"/>
                    <a:pt x="231399" y="129909"/>
                    <a:pt x="254211" y="127945"/>
                  </a:cubicBezTo>
                  <a:cubicBezTo>
                    <a:pt x="258938" y="90357"/>
                    <a:pt x="258938" y="40529"/>
                    <a:pt x="254211" y="2965"/>
                  </a:cubicBezTo>
                  <a:cubicBezTo>
                    <a:pt x="231375" y="989"/>
                    <a:pt x="180440" y="1"/>
                    <a:pt x="129481" y="1"/>
                  </a:cubicBezTo>
                  <a:close/>
                </a:path>
              </a:pathLst>
            </a:custGeom>
            <a:gradFill>
              <a:gsLst>
                <a:gs pos="0">
                  <a:schemeClr val="accent4"/>
                </a:gs>
                <a:gs pos="67000">
                  <a:schemeClr val="accent5"/>
                </a:gs>
                <a:gs pos="93000">
                  <a:srgbClr val="FFB97E"/>
                </a:gs>
                <a:gs pos="100000">
                  <a:schemeClr val="accent6"/>
                </a:gs>
              </a:gsLst>
              <a:lin ang="5400012" scaled="0"/>
            </a:gradFill>
            <a:ln>
              <a:noFill/>
            </a:ln>
            <a:effectLst>
              <a:outerShdw blurRad="242888" rotWithShape="0" algn="bl">
                <a:schemeClr val="accent4">
                  <a:alpha val="7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72"/>
            <p:cNvSpPr/>
            <p:nvPr/>
          </p:nvSpPr>
          <p:spPr>
            <a:xfrm>
              <a:off x="14352075" y="4600100"/>
              <a:ext cx="95275" cy="95275"/>
            </a:xfrm>
            <a:custGeom>
              <a:rect b="b" l="l" r="r" t="t"/>
              <a:pathLst>
                <a:path extrusionOk="0" h="3811" w="3811">
                  <a:moveTo>
                    <a:pt x="1906" y="0"/>
                  </a:moveTo>
                  <a:cubicBezTo>
                    <a:pt x="858" y="0"/>
                    <a:pt x="1" y="858"/>
                    <a:pt x="1" y="1905"/>
                  </a:cubicBezTo>
                  <a:cubicBezTo>
                    <a:pt x="1" y="2953"/>
                    <a:pt x="858" y="3810"/>
                    <a:pt x="1906" y="3810"/>
                  </a:cubicBezTo>
                  <a:cubicBezTo>
                    <a:pt x="2965" y="3810"/>
                    <a:pt x="3811" y="2953"/>
                    <a:pt x="3811" y="1905"/>
                  </a:cubicBezTo>
                  <a:cubicBezTo>
                    <a:pt x="3811" y="858"/>
                    <a:pt x="2965" y="0"/>
                    <a:pt x="19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72"/>
            <p:cNvSpPr/>
            <p:nvPr/>
          </p:nvSpPr>
          <p:spPr>
            <a:xfrm>
              <a:off x="10630775" y="4610225"/>
              <a:ext cx="217025" cy="74725"/>
            </a:xfrm>
            <a:custGeom>
              <a:rect b="b" l="l" r="r" t="t"/>
              <a:pathLst>
                <a:path extrusionOk="0" h="2989" w="8681">
                  <a:moveTo>
                    <a:pt x="1" y="0"/>
                  </a:moveTo>
                  <a:lnTo>
                    <a:pt x="1" y="2989"/>
                  </a:lnTo>
                  <a:lnTo>
                    <a:pt x="8680" y="2989"/>
                  </a:lnTo>
                  <a:lnTo>
                    <a:pt x="86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72"/>
            <p:cNvSpPr/>
            <p:nvPr/>
          </p:nvSpPr>
          <p:spPr>
            <a:xfrm>
              <a:off x="10866225" y="4610225"/>
              <a:ext cx="217025" cy="74725"/>
            </a:xfrm>
            <a:custGeom>
              <a:rect b="b" l="l" r="r" t="t"/>
              <a:pathLst>
                <a:path extrusionOk="0" h="2989" w="8681">
                  <a:moveTo>
                    <a:pt x="1" y="0"/>
                  </a:moveTo>
                  <a:lnTo>
                    <a:pt x="1" y="2989"/>
                  </a:lnTo>
                  <a:lnTo>
                    <a:pt x="8680" y="2989"/>
                  </a:lnTo>
                  <a:lnTo>
                    <a:pt x="86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72"/>
            <p:cNvSpPr/>
            <p:nvPr/>
          </p:nvSpPr>
          <p:spPr>
            <a:xfrm>
              <a:off x="11101975" y="4610225"/>
              <a:ext cx="216725" cy="74725"/>
            </a:xfrm>
            <a:custGeom>
              <a:rect b="b" l="l" r="r" t="t"/>
              <a:pathLst>
                <a:path extrusionOk="0" h="2989" w="8669">
                  <a:moveTo>
                    <a:pt x="0" y="0"/>
                  </a:moveTo>
                  <a:lnTo>
                    <a:pt x="0" y="2989"/>
                  </a:lnTo>
                  <a:lnTo>
                    <a:pt x="8668" y="2989"/>
                  </a:lnTo>
                  <a:lnTo>
                    <a:pt x="86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72"/>
            <p:cNvSpPr/>
            <p:nvPr/>
          </p:nvSpPr>
          <p:spPr>
            <a:xfrm>
              <a:off x="11337725" y="4610225"/>
              <a:ext cx="217000" cy="74725"/>
            </a:xfrm>
            <a:custGeom>
              <a:rect b="b" l="l" r="r" t="t"/>
              <a:pathLst>
                <a:path extrusionOk="0" h="2989" w="8680">
                  <a:moveTo>
                    <a:pt x="0" y="0"/>
                  </a:moveTo>
                  <a:lnTo>
                    <a:pt x="0" y="2989"/>
                  </a:lnTo>
                  <a:lnTo>
                    <a:pt x="8680" y="2989"/>
                  </a:lnTo>
                  <a:lnTo>
                    <a:pt x="86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72"/>
            <p:cNvSpPr/>
            <p:nvPr/>
          </p:nvSpPr>
          <p:spPr>
            <a:xfrm>
              <a:off x="11573150" y="4610225"/>
              <a:ext cx="217025" cy="74725"/>
            </a:xfrm>
            <a:custGeom>
              <a:rect b="b" l="l" r="r" t="t"/>
              <a:pathLst>
                <a:path extrusionOk="0" h="2989" w="8681">
                  <a:moveTo>
                    <a:pt x="1" y="0"/>
                  </a:moveTo>
                  <a:lnTo>
                    <a:pt x="1" y="2989"/>
                  </a:lnTo>
                  <a:lnTo>
                    <a:pt x="8681" y="2989"/>
                  </a:lnTo>
                  <a:lnTo>
                    <a:pt x="86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72"/>
            <p:cNvSpPr/>
            <p:nvPr/>
          </p:nvSpPr>
          <p:spPr>
            <a:xfrm>
              <a:off x="7970025" y="4610525"/>
              <a:ext cx="74450" cy="74425"/>
            </a:xfrm>
            <a:custGeom>
              <a:rect b="b" l="l" r="r" t="t"/>
              <a:pathLst>
                <a:path extrusionOk="0" h="2977" w="2978">
                  <a:moveTo>
                    <a:pt x="1511" y="0"/>
                  </a:moveTo>
                  <a:cubicBezTo>
                    <a:pt x="1503" y="0"/>
                    <a:pt x="1496" y="0"/>
                    <a:pt x="1489" y="0"/>
                  </a:cubicBezTo>
                  <a:cubicBezTo>
                    <a:pt x="679" y="0"/>
                    <a:pt x="1" y="667"/>
                    <a:pt x="1" y="1488"/>
                  </a:cubicBezTo>
                  <a:cubicBezTo>
                    <a:pt x="1" y="2310"/>
                    <a:pt x="679" y="2977"/>
                    <a:pt x="1489" y="2977"/>
                  </a:cubicBezTo>
                  <a:cubicBezTo>
                    <a:pt x="2311" y="2977"/>
                    <a:pt x="2977" y="2310"/>
                    <a:pt x="2977" y="1488"/>
                  </a:cubicBezTo>
                  <a:cubicBezTo>
                    <a:pt x="2977" y="662"/>
                    <a:pt x="2322" y="0"/>
                    <a:pt x="15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7" name="Google Shape;1037;p72"/>
          <p:cNvSpPr txBox="1"/>
          <p:nvPr>
            <p:ph type="title"/>
          </p:nvPr>
        </p:nvSpPr>
        <p:spPr>
          <a:xfrm>
            <a:off x="816300" y="683150"/>
            <a:ext cx="7344000" cy="108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Resources to Learn CSS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038" name="Google Shape;1038;p72"/>
          <p:cNvSpPr txBox="1"/>
          <p:nvPr>
            <p:ph idx="1" type="body"/>
          </p:nvPr>
        </p:nvSpPr>
        <p:spPr>
          <a:xfrm>
            <a:off x="1275600" y="2096591"/>
            <a:ext cx="6592800" cy="2194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IBM Plex Sans"/>
              <a:buChar char="●"/>
            </a:pPr>
            <a:r>
              <a:rPr lang="en" u="sng">
                <a:solidFill>
                  <a:schemeClr val="hlink"/>
                </a:solidFill>
                <a:hlinkClick r:id="rId3"/>
              </a:rPr>
              <a:t>FreeCodeCamp Full CSS Course</a:t>
            </a:r>
            <a:r>
              <a:rPr lang="en"/>
              <a:t> (~11 hours) - A great video for a good, in-depth course covering CSS.</a:t>
            </a:r>
            <a:endParaRPr/>
          </a:p>
          <a:p>
            <a:pPr indent="-330200" lvl="0" marL="457200" rtl="0" algn="l">
              <a:spcBef>
                <a:spcPts val="0"/>
              </a:spcBef>
              <a:spcAft>
                <a:spcPts val="0"/>
              </a:spcAft>
              <a:buSzPts val="1600"/>
              <a:buFont typeface="IBM Plex Sans"/>
              <a:buChar char="●"/>
            </a:pPr>
            <a:r>
              <a:rPr lang="en" u="sng">
                <a:solidFill>
                  <a:schemeClr val="hlink"/>
                </a:solidFill>
                <a:hlinkClick r:id="rId4"/>
              </a:rPr>
              <a:t>Net Ninja’s HTML &amp; CSS Crash Course</a:t>
            </a:r>
            <a:r>
              <a:rPr lang="en"/>
              <a:t> (~3 hours) - Videos four through eleven in this playlist covers CSS. A quicker way to get an introduction/overview to CSS.</a:t>
            </a:r>
            <a:endParaRPr/>
          </a:p>
          <a:p>
            <a:pPr indent="-330200" lvl="0" marL="457200" rtl="0" algn="l">
              <a:spcBef>
                <a:spcPts val="0"/>
              </a:spcBef>
              <a:spcAft>
                <a:spcPts val="0"/>
              </a:spcAft>
              <a:buSzPts val="1600"/>
              <a:buFont typeface="IBM Plex Sans"/>
              <a:buChar char="●"/>
            </a:pPr>
            <a:r>
              <a:rPr lang="en" u="sng">
                <a:solidFill>
                  <a:schemeClr val="hlink"/>
                </a:solidFill>
                <a:hlinkClick r:id="rId5"/>
              </a:rPr>
              <a:t>Code Academy: Learn CSS</a:t>
            </a:r>
            <a:r>
              <a:rPr lang="en"/>
              <a:t> - An interactive course dedicated to learning CSS from the beginning.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V Screen Presentation by Slidesgo">
  <a:themeElements>
    <a:clrScheme name="Simple Light">
      <a:dk1>
        <a:srgbClr val="000000"/>
      </a:dk1>
      <a:lt1>
        <a:srgbClr val="FFFFFF"/>
      </a:lt1>
      <a:dk2>
        <a:srgbClr val="595959"/>
      </a:dk2>
      <a:lt2>
        <a:srgbClr val="EEEEEE"/>
      </a:lt2>
      <a:accent1>
        <a:srgbClr val="000033"/>
      </a:accent1>
      <a:accent2>
        <a:srgbClr val="291468"/>
      </a:accent2>
      <a:accent3>
        <a:srgbClr val="6728B5"/>
      </a:accent3>
      <a:accent4>
        <a:srgbClr val="D944BA"/>
      </a:accent4>
      <a:accent5>
        <a:srgbClr val="FF9158"/>
      </a:accent5>
      <a:accent6>
        <a:srgbClr val="FFE0A4"/>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TV Screen Presentation by Slidesgo">
  <a:themeElements>
    <a:clrScheme name="Simple Light">
      <a:dk1>
        <a:srgbClr val="000000"/>
      </a:dk1>
      <a:lt1>
        <a:srgbClr val="FFFFFF"/>
      </a:lt1>
      <a:dk2>
        <a:srgbClr val="595959"/>
      </a:dk2>
      <a:lt2>
        <a:srgbClr val="EEEEEE"/>
      </a:lt2>
      <a:accent1>
        <a:srgbClr val="000033"/>
      </a:accent1>
      <a:accent2>
        <a:srgbClr val="291468"/>
      </a:accent2>
      <a:accent3>
        <a:srgbClr val="6728B5"/>
      </a:accent3>
      <a:accent4>
        <a:srgbClr val="D944BA"/>
      </a:accent4>
      <a:accent5>
        <a:srgbClr val="FF9158"/>
      </a:accent5>
      <a:accent6>
        <a:srgbClr val="FFE0A4"/>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